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notesSlides/notesSlide28.xml" ContentType="application/vnd.openxmlformats-officedocument.presentationml.notesSlide+xml"/>
  <Override PartName="/ppt/tags/tag41.xml" ContentType="application/vnd.openxmlformats-officedocument.presentationml.tags+xml"/>
  <Override PartName="/ppt/notesSlides/notesSlide29.xml" ContentType="application/vnd.openxmlformats-officedocument.presentationml.notesSlide+xml"/>
  <Override PartName="/ppt/tags/tag42.xml" ContentType="application/vnd.openxmlformats-officedocument.presentationml.tags+xml"/>
  <Override PartName="/ppt/notesSlides/notesSlide30.xml" ContentType="application/vnd.openxmlformats-officedocument.presentationml.notesSlide+xml"/>
  <Override PartName="/ppt/tags/tag43.xml" ContentType="application/vnd.openxmlformats-officedocument.presentationml.tags+xml"/>
  <Override PartName="/ppt/notesSlides/notesSlide31.xml" ContentType="application/vnd.openxmlformats-officedocument.presentationml.notesSlide+xml"/>
  <Override PartName="/ppt/tags/tag44.xml" ContentType="application/vnd.openxmlformats-officedocument.presentationml.tags+xml"/>
  <Override PartName="/ppt/notesSlides/notesSlide32.xml" ContentType="application/vnd.openxmlformats-officedocument.presentationml.notesSlide+xml"/>
  <Override PartName="/ppt/tags/tag45.xml" ContentType="application/vnd.openxmlformats-officedocument.presentationml.tags+xml"/>
  <Override PartName="/ppt/notesSlides/notesSlide33.xml" ContentType="application/vnd.openxmlformats-officedocument.presentationml.notesSlide+xml"/>
  <Override PartName="/ppt/tags/tag46.xml" ContentType="application/vnd.openxmlformats-officedocument.presentationml.tags+xml"/>
  <Override PartName="/ppt/notesSlides/notesSlide34.xml" ContentType="application/vnd.openxmlformats-officedocument.presentationml.notesSlide+xml"/>
  <Override PartName="/ppt/tags/tag47.xml" ContentType="application/vnd.openxmlformats-officedocument.presentationml.tags+xml"/>
  <Override PartName="/ppt/notesSlides/notesSlide35.xml" ContentType="application/vnd.openxmlformats-officedocument.presentationml.notesSlide+xml"/>
  <Override PartName="/ppt/tags/tag48.xml" ContentType="application/vnd.openxmlformats-officedocument.presentationml.tags+xml"/>
  <Override PartName="/ppt/notesSlides/notesSlide36.xml" ContentType="application/vnd.openxmlformats-officedocument.presentationml.notesSlide+xml"/>
  <Override PartName="/ppt/tags/tag49.xml" ContentType="application/vnd.openxmlformats-officedocument.presentationml.tags+xml"/>
  <Override PartName="/ppt/notesSlides/notesSlide37.xml" ContentType="application/vnd.openxmlformats-officedocument.presentationml.notesSlide+xml"/>
  <Override PartName="/ppt/tags/tag50.xml" ContentType="application/vnd.openxmlformats-officedocument.presentationml.tags+xml"/>
  <Override PartName="/ppt/notesSlides/notesSlide38.xml" ContentType="application/vnd.openxmlformats-officedocument.presentationml.notesSlide+xml"/>
  <Override PartName="/ppt/tags/tag51.xml" ContentType="application/vnd.openxmlformats-officedocument.presentationml.tags+xml"/>
  <Override PartName="/ppt/notesSlides/notesSlide39.xml" ContentType="application/vnd.openxmlformats-officedocument.presentationml.notesSlide+xml"/>
  <Override PartName="/ppt/tags/tag52.xml" ContentType="application/vnd.openxmlformats-officedocument.presentationml.tags+xml"/>
  <Override PartName="/ppt/notesSlides/notesSlide40.xml" ContentType="application/vnd.openxmlformats-officedocument.presentationml.notesSlide+xml"/>
  <Override PartName="/ppt/tags/tag53.xml" ContentType="application/vnd.openxmlformats-officedocument.presentationml.tags+xml"/>
  <Override PartName="/ppt/notesSlides/notesSlide41.xml" ContentType="application/vnd.openxmlformats-officedocument.presentationml.notesSlide+xml"/>
  <Override PartName="/ppt/tags/tag54.xml" ContentType="application/vnd.openxmlformats-officedocument.presentationml.tags+xml"/>
  <Override PartName="/ppt/notesSlides/notesSlide42.xml" ContentType="application/vnd.openxmlformats-officedocument.presentationml.notesSlide+xml"/>
  <Override PartName="/ppt/tags/tag55.xml" ContentType="application/vnd.openxmlformats-officedocument.presentationml.tags+xml"/>
  <Override PartName="/ppt/notesSlides/notesSlide43.xml" ContentType="application/vnd.openxmlformats-officedocument.presentationml.notesSlide+xml"/>
  <Override PartName="/ppt/tags/tag56.xml" ContentType="application/vnd.openxmlformats-officedocument.presentationml.tags+xml"/>
  <Override PartName="/ppt/notesSlides/notesSlide44.xml" ContentType="application/vnd.openxmlformats-officedocument.presentationml.notesSlide+xml"/>
  <Override PartName="/ppt/tags/tag57.xml" ContentType="application/vnd.openxmlformats-officedocument.presentationml.tags+xml"/>
  <Override PartName="/ppt/notesSlides/notesSlide45.xml" ContentType="application/vnd.openxmlformats-officedocument.presentationml.notesSlide+xml"/>
  <Override PartName="/ppt/tags/tag58.xml" ContentType="application/vnd.openxmlformats-officedocument.presentationml.tags+xml"/>
  <Override PartName="/ppt/notesSlides/notesSlide46.xml" ContentType="application/vnd.openxmlformats-officedocument.presentationml.notesSlide+xml"/>
  <Override PartName="/ppt/tags/tag59.xml" ContentType="application/vnd.openxmlformats-officedocument.presentationml.tags+xml"/>
  <Override PartName="/ppt/notesSlides/notesSlide47.xml" ContentType="application/vnd.openxmlformats-officedocument.presentationml.notesSlide+xml"/>
  <Override PartName="/ppt/tags/tag60.xml" ContentType="application/vnd.openxmlformats-officedocument.presentationml.tags+xml"/>
  <Override PartName="/ppt/notesSlides/notesSlide48.xml" ContentType="application/vnd.openxmlformats-officedocument.presentationml.notesSlide+xml"/>
  <Override PartName="/ppt/tags/tag61.xml" ContentType="application/vnd.openxmlformats-officedocument.presentationml.tags+xml"/>
  <Override PartName="/ppt/notesSlides/notesSlide49.xml" ContentType="application/vnd.openxmlformats-officedocument.presentationml.notesSlide+xml"/>
  <Override PartName="/ppt/tags/tag62.xml" ContentType="application/vnd.openxmlformats-officedocument.presentationml.tags+xml"/>
  <Override PartName="/ppt/notesSlides/notesSlide50.xml" ContentType="application/vnd.openxmlformats-officedocument.presentationml.notesSlide+xml"/>
  <Override PartName="/ppt/tags/tag63.xml" ContentType="application/vnd.openxmlformats-officedocument.presentationml.tags+xml"/>
  <Override PartName="/ppt/notesSlides/notesSlide51.xml" ContentType="application/vnd.openxmlformats-officedocument.presentationml.notesSlide+xml"/>
  <Override PartName="/ppt/tags/tag64.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93" r:id="rId3"/>
  </p:sldMasterIdLst>
  <p:notesMasterIdLst>
    <p:notesMasterId r:id="rId57"/>
  </p:notesMasterIdLst>
  <p:handoutMasterIdLst>
    <p:handoutMasterId r:id="rId58"/>
  </p:handoutMasterIdLst>
  <p:sldIdLst>
    <p:sldId id="256" r:id="rId4"/>
    <p:sldId id="393" r:id="rId5"/>
    <p:sldId id="341" r:id="rId6"/>
    <p:sldId id="342" r:id="rId7"/>
    <p:sldId id="343" r:id="rId8"/>
    <p:sldId id="344" r:id="rId9"/>
    <p:sldId id="345" r:id="rId10"/>
    <p:sldId id="346" r:id="rId11"/>
    <p:sldId id="347" r:id="rId12"/>
    <p:sldId id="348" r:id="rId13"/>
    <p:sldId id="349" r:id="rId14"/>
    <p:sldId id="351" r:id="rId15"/>
    <p:sldId id="394"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4" r:id="rId47"/>
    <p:sldId id="385" r:id="rId48"/>
    <p:sldId id="386" r:id="rId49"/>
    <p:sldId id="387" r:id="rId50"/>
    <p:sldId id="388" r:id="rId51"/>
    <p:sldId id="389" r:id="rId52"/>
    <p:sldId id="390" r:id="rId53"/>
    <p:sldId id="391" r:id="rId54"/>
    <p:sldId id="366" r:id="rId55"/>
    <p:sldId id="336" r:id="rId56"/>
  </p:sldIdLst>
  <p:sldSz cx="12192000" cy="68580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erra Comstock" initials="SC" lastIdx="4" clrIdx="0">
    <p:extLst>
      <p:ext uri="{19B8F6BF-5375-455C-9EA6-DF929625EA0E}">
        <p15:presenceInfo xmlns:p15="http://schemas.microsoft.com/office/powerpoint/2012/main" userId="S::scomstock@vivayic.com::742d03f3-14f7-4185-89a7-1443eca7a1e2" providerId="AD"/>
      </p:ext>
    </p:extLst>
  </p:cmAuthor>
  <p:cmAuthor id="2" name="Leah Pratt" initials="LP" lastIdx="3" clrIdx="1">
    <p:extLst>
      <p:ext uri="{19B8F6BF-5375-455C-9EA6-DF929625EA0E}">
        <p15:presenceInfo xmlns:p15="http://schemas.microsoft.com/office/powerpoint/2012/main" userId="S::lgibson@vivayic.com::9b487b6e-8fd4-47ea-ae9b-c20e9f380a43" providerId="AD"/>
      </p:ext>
    </p:extLst>
  </p:cmAuthor>
  <p:cmAuthor id="3" name="Sydney Andrews" initials="SA" lastIdx="14" clrIdx="2">
    <p:extLst>
      <p:ext uri="{19B8F6BF-5375-455C-9EA6-DF929625EA0E}">
        <p15:presenceInfo xmlns:p15="http://schemas.microsoft.com/office/powerpoint/2012/main" userId="S::sydneya@fb.org::416621ef-0f1b-4598-b82c-afb93ba12e0d" providerId="AD"/>
      </p:ext>
    </p:extLst>
  </p:cmAuthor>
  <p:cmAuthor id="4" name="Addison Spicer" initials="AS" lastIdx="3" clrIdx="3">
    <p:extLst>
      <p:ext uri="{19B8F6BF-5375-455C-9EA6-DF929625EA0E}">
        <p15:presenceInfo xmlns:p15="http://schemas.microsoft.com/office/powerpoint/2012/main" userId="S::aspicer@vivayic.com::3c7be18b-02c6-455d-b393-d02383e8e8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D27"/>
    <a:srgbClr val="0227A6"/>
    <a:srgbClr val="75A6F2"/>
    <a:srgbClr val="0327A6"/>
    <a:srgbClr val="0427A6"/>
    <a:srgbClr val="0527A6"/>
    <a:srgbClr val="0627A6"/>
    <a:srgbClr val="0C2CB1"/>
    <a:srgbClr val="0727A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13" autoAdjust="0"/>
    <p:restoredTop sz="69021" autoAdjust="0"/>
  </p:normalViewPr>
  <p:slideViewPr>
    <p:cSldViewPr snapToGrid="0">
      <p:cViewPr varScale="1">
        <p:scale>
          <a:sx n="46" d="100"/>
          <a:sy n="46" d="100"/>
        </p:scale>
        <p:origin x="336"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365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83A480-3119-A249-B6E8-F5223EE7C7FE}" type="datetimeFigureOut">
              <a:rPr lang="en-US" smtClean="0"/>
              <a:t>10/15/2021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A3AA87-DD99-424B-81A4-331F130BCBB2}" type="slidenum">
              <a:rPr lang="en-US" smtClean="0"/>
              <a:t>‹#›</a:t>
            </a:fld>
            <a:endParaRPr lang="en-US" dirty="0"/>
          </a:p>
        </p:txBody>
      </p:sp>
    </p:spTree>
    <p:extLst>
      <p:ext uri="{BB962C8B-B14F-4D97-AF65-F5344CB8AC3E}">
        <p14:creationId xmlns:p14="http://schemas.microsoft.com/office/powerpoint/2010/main" val="25143817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5622F-2D72-4062-9504-39ED432BD3BD}" type="datetimeFigureOut">
              <a:rPr lang="en-US" smtClean="0"/>
              <a:t>10/15/2021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9FEDF-F7F6-413D-9067-419D454DD410}" type="slidenum">
              <a:rPr lang="en-US" smtClean="0"/>
              <a:t>‹#›</a:t>
            </a:fld>
            <a:endParaRPr lang="en-US" dirty="0"/>
          </a:p>
        </p:txBody>
      </p:sp>
    </p:spTree>
    <p:extLst>
      <p:ext uri="{BB962C8B-B14F-4D97-AF65-F5344CB8AC3E}">
        <p14:creationId xmlns:p14="http://schemas.microsoft.com/office/powerpoint/2010/main" val="16475023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1</a:t>
            </a:fld>
            <a:endParaRPr lang="en-US" dirty="0"/>
          </a:p>
        </p:txBody>
      </p:sp>
    </p:spTree>
    <p:extLst>
      <p:ext uri="{BB962C8B-B14F-4D97-AF65-F5344CB8AC3E}">
        <p14:creationId xmlns:p14="http://schemas.microsoft.com/office/powerpoint/2010/main" val="125658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11</a:t>
            </a:fld>
            <a:endParaRPr lang="en-US" dirty="0"/>
          </a:p>
        </p:txBody>
      </p:sp>
    </p:spTree>
    <p:extLst>
      <p:ext uri="{BB962C8B-B14F-4D97-AF65-F5344CB8AC3E}">
        <p14:creationId xmlns:p14="http://schemas.microsoft.com/office/powerpoint/2010/main" val="96075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12</a:t>
            </a:fld>
            <a:endParaRPr lang="en-US" dirty="0"/>
          </a:p>
        </p:txBody>
      </p:sp>
    </p:spTree>
    <p:extLst>
      <p:ext uri="{BB962C8B-B14F-4D97-AF65-F5344CB8AC3E}">
        <p14:creationId xmlns:p14="http://schemas.microsoft.com/office/powerpoint/2010/main" val="271974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89FEDF-F7F6-413D-9067-419D454DD4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80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14</a:t>
            </a:fld>
            <a:endParaRPr lang="en-US" dirty="0"/>
          </a:p>
        </p:txBody>
      </p:sp>
    </p:spTree>
    <p:extLst>
      <p:ext uri="{BB962C8B-B14F-4D97-AF65-F5344CB8AC3E}">
        <p14:creationId xmlns:p14="http://schemas.microsoft.com/office/powerpoint/2010/main" val="260409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15</a:t>
            </a:fld>
            <a:endParaRPr lang="en-US" dirty="0"/>
          </a:p>
        </p:txBody>
      </p:sp>
    </p:spTree>
    <p:extLst>
      <p:ext uri="{BB962C8B-B14F-4D97-AF65-F5344CB8AC3E}">
        <p14:creationId xmlns:p14="http://schemas.microsoft.com/office/powerpoint/2010/main" val="942141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16</a:t>
            </a:fld>
            <a:endParaRPr lang="en-US" dirty="0"/>
          </a:p>
        </p:txBody>
      </p:sp>
    </p:spTree>
    <p:extLst>
      <p:ext uri="{BB962C8B-B14F-4D97-AF65-F5344CB8AC3E}">
        <p14:creationId xmlns:p14="http://schemas.microsoft.com/office/powerpoint/2010/main" val="158420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17</a:t>
            </a:fld>
            <a:endParaRPr lang="en-US" dirty="0"/>
          </a:p>
        </p:txBody>
      </p:sp>
    </p:spTree>
    <p:extLst>
      <p:ext uri="{BB962C8B-B14F-4D97-AF65-F5344CB8AC3E}">
        <p14:creationId xmlns:p14="http://schemas.microsoft.com/office/powerpoint/2010/main" val="349802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18</a:t>
            </a:fld>
            <a:endParaRPr lang="en-US" dirty="0"/>
          </a:p>
        </p:txBody>
      </p:sp>
    </p:spTree>
    <p:extLst>
      <p:ext uri="{BB962C8B-B14F-4D97-AF65-F5344CB8AC3E}">
        <p14:creationId xmlns:p14="http://schemas.microsoft.com/office/powerpoint/2010/main" val="179626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19</a:t>
            </a:fld>
            <a:endParaRPr lang="en-US" dirty="0"/>
          </a:p>
        </p:txBody>
      </p:sp>
    </p:spTree>
    <p:extLst>
      <p:ext uri="{BB962C8B-B14F-4D97-AF65-F5344CB8AC3E}">
        <p14:creationId xmlns:p14="http://schemas.microsoft.com/office/powerpoint/2010/main" val="2097047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20</a:t>
            </a:fld>
            <a:endParaRPr lang="en-US" dirty="0"/>
          </a:p>
        </p:txBody>
      </p:sp>
    </p:spTree>
    <p:extLst>
      <p:ext uri="{BB962C8B-B14F-4D97-AF65-F5344CB8AC3E}">
        <p14:creationId xmlns:p14="http://schemas.microsoft.com/office/powerpoint/2010/main" val="308959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are broken into small groups. They pick a category and a point value. Students must give the answer in the form of a question before clicking again. If the student or team is correct, they are awarded the point value of the question. Continue until all questions have been answered. The team with the most points wins.</a:t>
            </a:r>
          </a:p>
          <a:p>
            <a:endParaRPr lang="en-US"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97FC3BED-D14E-414B-B806-F3A1E6BEF0FF}"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defRPr/>
              </a:pPr>
              <a:t>3</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18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21</a:t>
            </a:fld>
            <a:endParaRPr lang="en-US" dirty="0"/>
          </a:p>
        </p:txBody>
      </p:sp>
    </p:spTree>
    <p:extLst>
      <p:ext uri="{BB962C8B-B14F-4D97-AF65-F5344CB8AC3E}">
        <p14:creationId xmlns:p14="http://schemas.microsoft.com/office/powerpoint/2010/main" val="3917738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22</a:t>
            </a:fld>
            <a:endParaRPr lang="en-US" dirty="0"/>
          </a:p>
        </p:txBody>
      </p:sp>
    </p:spTree>
    <p:extLst>
      <p:ext uri="{BB962C8B-B14F-4D97-AF65-F5344CB8AC3E}">
        <p14:creationId xmlns:p14="http://schemas.microsoft.com/office/powerpoint/2010/main" val="167079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23</a:t>
            </a:fld>
            <a:endParaRPr lang="en-US" dirty="0"/>
          </a:p>
        </p:txBody>
      </p:sp>
    </p:spTree>
    <p:extLst>
      <p:ext uri="{BB962C8B-B14F-4D97-AF65-F5344CB8AC3E}">
        <p14:creationId xmlns:p14="http://schemas.microsoft.com/office/powerpoint/2010/main" val="2535430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24</a:t>
            </a:fld>
            <a:endParaRPr lang="en-US" dirty="0"/>
          </a:p>
        </p:txBody>
      </p:sp>
    </p:spTree>
    <p:extLst>
      <p:ext uri="{BB962C8B-B14F-4D97-AF65-F5344CB8AC3E}">
        <p14:creationId xmlns:p14="http://schemas.microsoft.com/office/powerpoint/2010/main" val="1189292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25</a:t>
            </a:fld>
            <a:endParaRPr lang="en-US" dirty="0"/>
          </a:p>
        </p:txBody>
      </p:sp>
    </p:spTree>
    <p:extLst>
      <p:ext uri="{BB962C8B-B14F-4D97-AF65-F5344CB8AC3E}">
        <p14:creationId xmlns:p14="http://schemas.microsoft.com/office/powerpoint/2010/main" val="1743424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26</a:t>
            </a:fld>
            <a:endParaRPr lang="en-US" dirty="0"/>
          </a:p>
        </p:txBody>
      </p:sp>
    </p:spTree>
    <p:extLst>
      <p:ext uri="{BB962C8B-B14F-4D97-AF65-F5344CB8AC3E}">
        <p14:creationId xmlns:p14="http://schemas.microsoft.com/office/powerpoint/2010/main" val="491836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27</a:t>
            </a:fld>
            <a:endParaRPr lang="en-US" dirty="0"/>
          </a:p>
        </p:txBody>
      </p:sp>
    </p:spTree>
    <p:extLst>
      <p:ext uri="{BB962C8B-B14F-4D97-AF65-F5344CB8AC3E}">
        <p14:creationId xmlns:p14="http://schemas.microsoft.com/office/powerpoint/2010/main" val="2539844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28</a:t>
            </a:fld>
            <a:endParaRPr lang="en-US" dirty="0"/>
          </a:p>
        </p:txBody>
      </p:sp>
    </p:spTree>
    <p:extLst>
      <p:ext uri="{BB962C8B-B14F-4D97-AF65-F5344CB8AC3E}">
        <p14:creationId xmlns:p14="http://schemas.microsoft.com/office/powerpoint/2010/main" val="2650712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29</a:t>
            </a:fld>
            <a:endParaRPr lang="en-US" dirty="0"/>
          </a:p>
        </p:txBody>
      </p:sp>
    </p:spTree>
    <p:extLst>
      <p:ext uri="{BB962C8B-B14F-4D97-AF65-F5344CB8AC3E}">
        <p14:creationId xmlns:p14="http://schemas.microsoft.com/office/powerpoint/2010/main" val="4039110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30</a:t>
            </a:fld>
            <a:endParaRPr lang="en-US" dirty="0"/>
          </a:p>
        </p:txBody>
      </p:sp>
    </p:spTree>
    <p:extLst>
      <p:ext uri="{BB962C8B-B14F-4D97-AF65-F5344CB8AC3E}">
        <p14:creationId xmlns:p14="http://schemas.microsoft.com/office/powerpoint/2010/main" val="198591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4</a:t>
            </a:fld>
            <a:endParaRPr lang="en-US" dirty="0"/>
          </a:p>
        </p:txBody>
      </p:sp>
    </p:spTree>
    <p:extLst>
      <p:ext uri="{BB962C8B-B14F-4D97-AF65-F5344CB8AC3E}">
        <p14:creationId xmlns:p14="http://schemas.microsoft.com/office/powerpoint/2010/main" val="3926017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31</a:t>
            </a:fld>
            <a:endParaRPr lang="en-US" dirty="0"/>
          </a:p>
        </p:txBody>
      </p:sp>
    </p:spTree>
    <p:extLst>
      <p:ext uri="{BB962C8B-B14F-4D97-AF65-F5344CB8AC3E}">
        <p14:creationId xmlns:p14="http://schemas.microsoft.com/office/powerpoint/2010/main" val="2501955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32</a:t>
            </a:fld>
            <a:endParaRPr lang="en-US" dirty="0"/>
          </a:p>
        </p:txBody>
      </p:sp>
    </p:spTree>
    <p:extLst>
      <p:ext uri="{BB962C8B-B14F-4D97-AF65-F5344CB8AC3E}">
        <p14:creationId xmlns:p14="http://schemas.microsoft.com/office/powerpoint/2010/main" val="3571722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33</a:t>
            </a:fld>
            <a:endParaRPr lang="en-US" dirty="0"/>
          </a:p>
        </p:txBody>
      </p:sp>
    </p:spTree>
    <p:extLst>
      <p:ext uri="{BB962C8B-B14F-4D97-AF65-F5344CB8AC3E}">
        <p14:creationId xmlns:p14="http://schemas.microsoft.com/office/powerpoint/2010/main" val="476214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34</a:t>
            </a:fld>
            <a:endParaRPr lang="en-US" dirty="0"/>
          </a:p>
        </p:txBody>
      </p:sp>
    </p:spTree>
    <p:extLst>
      <p:ext uri="{BB962C8B-B14F-4D97-AF65-F5344CB8AC3E}">
        <p14:creationId xmlns:p14="http://schemas.microsoft.com/office/powerpoint/2010/main" val="1511636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35</a:t>
            </a:fld>
            <a:endParaRPr lang="en-US" dirty="0"/>
          </a:p>
        </p:txBody>
      </p:sp>
    </p:spTree>
    <p:extLst>
      <p:ext uri="{BB962C8B-B14F-4D97-AF65-F5344CB8AC3E}">
        <p14:creationId xmlns:p14="http://schemas.microsoft.com/office/powerpoint/2010/main" val="791501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36</a:t>
            </a:fld>
            <a:endParaRPr lang="en-US" dirty="0"/>
          </a:p>
        </p:txBody>
      </p:sp>
    </p:spTree>
    <p:extLst>
      <p:ext uri="{BB962C8B-B14F-4D97-AF65-F5344CB8AC3E}">
        <p14:creationId xmlns:p14="http://schemas.microsoft.com/office/powerpoint/2010/main" val="666165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37</a:t>
            </a:fld>
            <a:endParaRPr lang="en-US" dirty="0"/>
          </a:p>
        </p:txBody>
      </p:sp>
    </p:spTree>
    <p:extLst>
      <p:ext uri="{BB962C8B-B14F-4D97-AF65-F5344CB8AC3E}">
        <p14:creationId xmlns:p14="http://schemas.microsoft.com/office/powerpoint/2010/main" val="3982797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38</a:t>
            </a:fld>
            <a:endParaRPr lang="en-US" dirty="0"/>
          </a:p>
        </p:txBody>
      </p:sp>
    </p:spTree>
    <p:extLst>
      <p:ext uri="{BB962C8B-B14F-4D97-AF65-F5344CB8AC3E}">
        <p14:creationId xmlns:p14="http://schemas.microsoft.com/office/powerpoint/2010/main" val="481758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39</a:t>
            </a:fld>
            <a:endParaRPr lang="en-US" dirty="0"/>
          </a:p>
        </p:txBody>
      </p:sp>
    </p:spTree>
    <p:extLst>
      <p:ext uri="{BB962C8B-B14F-4D97-AF65-F5344CB8AC3E}">
        <p14:creationId xmlns:p14="http://schemas.microsoft.com/office/powerpoint/2010/main" val="479721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40</a:t>
            </a:fld>
            <a:endParaRPr lang="en-US" dirty="0"/>
          </a:p>
        </p:txBody>
      </p:sp>
    </p:spTree>
    <p:extLst>
      <p:ext uri="{BB962C8B-B14F-4D97-AF65-F5344CB8AC3E}">
        <p14:creationId xmlns:p14="http://schemas.microsoft.com/office/powerpoint/2010/main" val="98816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5</a:t>
            </a:fld>
            <a:endParaRPr lang="en-US" dirty="0"/>
          </a:p>
        </p:txBody>
      </p:sp>
    </p:spTree>
    <p:extLst>
      <p:ext uri="{BB962C8B-B14F-4D97-AF65-F5344CB8AC3E}">
        <p14:creationId xmlns:p14="http://schemas.microsoft.com/office/powerpoint/2010/main" val="1998684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41</a:t>
            </a:fld>
            <a:endParaRPr lang="en-US" dirty="0"/>
          </a:p>
        </p:txBody>
      </p:sp>
    </p:spTree>
    <p:extLst>
      <p:ext uri="{BB962C8B-B14F-4D97-AF65-F5344CB8AC3E}">
        <p14:creationId xmlns:p14="http://schemas.microsoft.com/office/powerpoint/2010/main" val="4057115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42</a:t>
            </a:fld>
            <a:endParaRPr lang="en-US" dirty="0"/>
          </a:p>
        </p:txBody>
      </p:sp>
    </p:spTree>
    <p:extLst>
      <p:ext uri="{BB962C8B-B14F-4D97-AF65-F5344CB8AC3E}">
        <p14:creationId xmlns:p14="http://schemas.microsoft.com/office/powerpoint/2010/main" val="3935602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43</a:t>
            </a:fld>
            <a:endParaRPr lang="en-US" dirty="0"/>
          </a:p>
        </p:txBody>
      </p:sp>
    </p:spTree>
    <p:extLst>
      <p:ext uri="{BB962C8B-B14F-4D97-AF65-F5344CB8AC3E}">
        <p14:creationId xmlns:p14="http://schemas.microsoft.com/office/powerpoint/2010/main" val="814596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44</a:t>
            </a:fld>
            <a:endParaRPr lang="en-US" dirty="0"/>
          </a:p>
        </p:txBody>
      </p:sp>
    </p:spTree>
    <p:extLst>
      <p:ext uri="{BB962C8B-B14F-4D97-AF65-F5344CB8AC3E}">
        <p14:creationId xmlns:p14="http://schemas.microsoft.com/office/powerpoint/2010/main" val="54453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45</a:t>
            </a:fld>
            <a:endParaRPr lang="en-US" dirty="0"/>
          </a:p>
        </p:txBody>
      </p:sp>
    </p:spTree>
    <p:extLst>
      <p:ext uri="{BB962C8B-B14F-4D97-AF65-F5344CB8AC3E}">
        <p14:creationId xmlns:p14="http://schemas.microsoft.com/office/powerpoint/2010/main" val="2597688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46</a:t>
            </a:fld>
            <a:endParaRPr lang="en-US" dirty="0"/>
          </a:p>
        </p:txBody>
      </p:sp>
    </p:spTree>
    <p:extLst>
      <p:ext uri="{BB962C8B-B14F-4D97-AF65-F5344CB8AC3E}">
        <p14:creationId xmlns:p14="http://schemas.microsoft.com/office/powerpoint/2010/main" val="1327649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47</a:t>
            </a:fld>
            <a:endParaRPr lang="en-US" dirty="0"/>
          </a:p>
        </p:txBody>
      </p:sp>
    </p:spTree>
    <p:extLst>
      <p:ext uri="{BB962C8B-B14F-4D97-AF65-F5344CB8AC3E}">
        <p14:creationId xmlns:p14="http://schemas.microsoft.com/office/powerpoint/2010/main" val="2842219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48</a:t>
            </a:fld>
            <a:endParaRPr lang="en-US" dirty="0"/>
          </a:p>
        </p:txBody>
      </p:sp>
    </p:spTree>
    <p:extLst>
      <p:ext uri="{BB962C8B-B14F-4D97-AF65-F5344CB8AC3E}">
        <p14:creationId xmlns:p14="http://schemas.microsoft.com/office/powerpoint/2010/main" val="14779957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49</a:t>
            </a:fld>
            <a:endParaRPr lang="en-US" dirty="0"/>
          </a:p>
        </p:txBody>
      </p:sp>
    </p:spTree>
    <p:extLst>
      <p:ext uri="{BB962C8B-B14F-4D97-AF65-F5344CB8AC3E}">
        <p14:creationId xmlns:p14="http://schemas.microsoft.com/office/powerpoint/2010/main" val="2391292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50</a:t>
            </a:fld>
            <a:endParaRPr lang="en-US" dirty="0"/>
          </a:p>
        </p:txBody>
      </p:sp>
    </p:spTree>
    <p:extLst>
      <p:ext uri="{BB962C8B-B14F-4D97-AF65-F5344CB8AC3E}">
        <p14:creationId xmlns:p14="http://schemas.microsoft.com/office/powerpoint/2010/main" val="301355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6</a:t>
            </a:fld>
            <a:endParaRPr lang="en-US" dirty="0"/>
          </a:p>
        </p:txBody>
      </p:sp>
    </p:spTree>
    <p:extLst>
      <p:ext uri="{BB962C8B-B14F-4D97-AF65-F5344CB8AC3E}">
        <p14:creationId xmlns:p14="http://schemas.microsoft.com/office/powerpoint/2010/main" val="1086091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51</a:t>
            </a:fld>
            <a:endParaRPr lang="en-US" dirty="0"/>
          </a:p>
        </p:txBody>
      </p:sp>
    </p:spTree>
    <p:extLst>
      <p:ext uri="{BB962C8B-B14F-4D97-AF65-F5344CB8AC3E}">
        <p14:creationId xmlns:p14="http://schemas.microsoft.com/office/powerpoint/2010/main" val="2642130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52</a:t>
            </a:fld>
            <a:endParaRPr lang="en-US" dirty="0"/>
          </a:p>
        </p:txBody>
      </p:sp>
    </p:spTree>
    <p:extLst>
      <p:ext uri="{BB962C8B-B14F-4D97-AF65-F5344CB8AC3E}">
        <p14:creationId xmlns:p14="http://schemas.microsoft.com/office/powerpoint/2010/main" val="3252336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89FEDF-F7F6-413D-9067-419D454DD410}" type="slidenum">
              <a:rPr lang="en-US" smtClean="0"/>
              <a:t>53</a:t>
            </a:fld>
            <a:endParaRPr lang="en-US" dirty="0"/>
          </a:p>
        </p:txBody>
      </p:sp>
    </p:spTree>
    <p:extLst>
      <p:ext uri="{BB962C8B-B14F-4D97-AF65-F5344CB8AC3E}">
        <p14:creationId xmlns:p14="http://schemas.microsoft.com/office/powerpoint/2010/main" val="411150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7</a:t>
            </a:fld>
            <a:endParaRPr lang="en-US" dirty="0"/>
          </a:p>
        </p:txBody>
      </p:sp>
    </p:spTree>
    <p:extLst>
      <p:ext uri="{BB962C8B-B14F-4D97-AF65-F5344CB8AC3E}">
        <p14:creationId xmlns:p14="http://schemas.microsoft.com/office/powerpoint/2010/main" val="298586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8</a:t>
            </a:fld>
            <a:endParaRPr lang="en-US" dirty="0"/>
          </a:p>
        </p:txBody>
      </p:sp>
    </p:spTree>
    <p:extLst>
      <p:ext uri="{BB962C8B-B14F-4D97-AF65-F5344CB8AC3E}">
        <p14:creationId xmlns:p14="http://schemas.microsoft.com/office/powerpoint/2010/main" val="193158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9</a:t>
            </a:fld>
            <a:endParaRPr lang="en-US" dirty="0"/>
          </a:p>
        </p:txBody>
      </p:sp>
    </p:spTree>
    <p:extLst>
      <p:ext uri="{BB962C8B-B14F-4D97-AF65-F5344CB8AC3E}">
        <p14:creationId xmlns:p14="http://schemas.microsoft.com/office/powerpoint/2010/main" val="2760636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89FEDF-F7F6-413D-9067-419D454DD410}" type="slidenum">
              <a:rPr lang="en-US" smtClean="0"/>
              <a:t>10</a:t>
            </a:fld>
            <a:endParaRPr lang="en-US" dirty="0"/>
          </a:p>
        </p:txBody>
      </p:sp>
    </p:spTree>
    <p:extLst>
      <p:ext uri="{BB962C8B-B14F-4D97-AF65-F5344CB8AC3E}">
        <p14:creationId xmlns:p14="http://schemas.microsoft.com/office/powerpoint/2010/main" val="162357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10" name="Rechteck 9"/>
          <p:cNvSpPr>
            <a:spLocks noChangeAspect="1"/>
          </p:cNvSpPr>
          <p:nvPr userDrawn="1"/>
        </p:nvSpPr>
        <p:spPr>
          <a:xfrm>
            <a:off x="1" y="864000"/>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hteck 7"/>
          <p:cNvSpPr/>
          <p:nvPr userDrawn="1"/>
        </p:nvSpPr>
        <p:spPr>
          <a:xfrm>
            <a:off x="0" y="1944000"/>
            <a:ext cx="6195224"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Textplatzhalter 40"/>
          <p:cNvSpPr>
            <a:spLocks noGrp="1"/>
          </p:cNvSpPr>
          <p:nvPr userDrawn="1">
            <p:ph type="body" sz="quarter" idx="13" hasCustomPrompt="1"/>
          </p:nvPr>
        </p:nvSpPr>
        <p:spPr>
          <a:xfrm>
            <a:off x="432056" y="4968001"/>
            <a:ext cx="5444471"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6" name="Titel 5">
            <a:extLst>
              <a:ext uri="{FF2B5EF4-FFF2-40B4-BE49-F238E27FC236}">
                <a16:creationId xmlns:a16="http://schemas.microsoft.com/office/drawing/2014/main" id="{B1BB3A81-828C-46B6-8B45-0904C3B77353}"/>
              </a:ext>
            </a:extLst>
          </p:cNvPr>
          <p:cNvSpPr>
            <a:spLocks noGrp="1"/>
          </p:cNvSpPr>
          <p:nvPr>
            <p:ph type="title" hasCustomPrompt="1"/>
          </p:nvPr>
        </p:nvSpPr>
        <p:spPr>
          <a:xfrm>
            <a:off x="432057" y="2341404"/>
            <a:ext cx="5444471" cy="2516134"/>
          </a:xfrm>
          <a:prstGeom prst="rect">
            <a:avLst/>
          </a:prstGeom>
        </p:spPr>
        <p:txBody>
          <a:bodyPr lIns="0" tIns="0" rIns="0" bIns="0"/>
          <a:lstStyle>
            <a:lvl1pPr>
              <a:defRPr sz="3200">
                <a:solidFill>
                  <a:srgbClr val="007A3C"/>
                </a:solidFill>
              </a:defRPr>
            </a:lvl1pPr>
          </a:lstStyle>
          <a:p>
            <a:r>
              <a:rPr lang="en-US" sz="3200" dirty="0"/>
              <a:t>Lorem Ipsum </a:t>
            </a:r>
            <a:r>
              <a:rPr lang="en-US" sz="3200" dirty="0" err="1"/>
              <a:t>dolormit</a:t>
            </a:r>
            <a:br>
              <a:rPr lang="en-US" sz="3200" dirty="0"/>
            </a:br>
            <a:r>
              <a:rPr lang="en-US" sz="3200" dirty="0" err="1"/>
              <a:t>amet</a:t>
            </a:r>
            <a:r>
              <a:rPr lang="en-US" sz="3200" dirty="0"/>
              <a:t> </a:t>
            </a:r>
            <a:r>
              <a:rPr lang="en-US" sz="3200" dirty="0" err="1"/>
              <a:t>avensis</a:t>
            </a:r>
            <a:r>
              <a:rPr lang="en-US" sz="3200" dirty="0"/>
              <a:t> </a:t>
            </a:r>
            <a:r>
              <a:rPr lang="en-US" sz="3200" dirty="0" err="1"/>
              <a:t>tusa</a:t>
            </a:r>
            <a:r>
              <a:rPr lang="en-US" sz="3200" dirty="0"/>
              <a:t>.</a:t>
            </a:r>
            <a:endParaRPr lang="de-DE" dirty="0"/>
          </a:p>
        </p:txBody>
      </p:sp>
      <p:pic>
        <p:nvPicPr>
          <p:cNvPr id="12" name="Grafik 2">
            <a:extLst>
              <a:ext uri="{FF2B5EF4-FFF2-40B4-BE49-F238E27FC236}">
                <a16:creationId xmlns:a16="http://schemas.microsoft.com/office/drawing/2014/main" id="{DD424146-9E6E-CB4A-A85A-5CECFC8E5E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05224" y="975118"/>
            <a:ext cx="929816" cy="854017"/>
          </a:xfrm>
          <a:prstGeom prst="rect">
            <a:avLst/>
          </a:prstGeom>
        </p:spPr>
      </p:pic>
    </p:spTree>
    <p:extLst>
      <p:ext uri="{BB962C8B-B14F-4D97-AF65-F5344CB8AC3E}">
        <p14:creationId xmlns:p14="http://schemas.microsoft.com/office/powerpoint/2010/main" val="342165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41723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62547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1" y="1110343"/>
            <a:ext cx="10515600" cy="50666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275786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48958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DF24-C925-48A5-96CD-7A903870A4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50A493-525F-4557-B2A6-6837E8E40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192BD4C-4D23-45B9-A7D2-324CC2337F9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0986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Text (2)">
    <p:spTree>
      <p:nvGrpSpPr>
        <p:cNvPr id="1" name=""/>
        <p:cNvGrpSpPr/>
        <p:nvPr/>
      </p:nvGrpSpPr>
      <p:grpSpPr>
        <a:xfrm>
          <a:off x="0" y="0"/>
          <a:ext cx="0" cy="0"/>
          <a:chOff x="0" y="0"/>
          <a:chExt cx="0" cy="0"/>
        </a:xfrm>
      </p:grpSpPr>
      <p:sp>
        <p:nvSpPr>
          <p:cNvPr id="11" name="Titelplatzhalter 4">
            <a:extLst>
              <a:ext uri="{FF2B5EF4-FFF2-40B4-BE49-F238E27FC236}">
                <a16:creationId xmlns:a16="http://schemas.microsoft.com/office/drawing/2014/main" id="{390C50A9-9D78-4408-AB40-1FB207686947}"/>
              </a:ext>
            </a:extLst>
          </p:cNvPr>
          <p:cNvSpPr>
            <a:spLocks noGrp="1"/>
          </p:cNvSpPr>
          <p:nvPr>
            <p:ph type="title"/>
          </p:nvPr>
        </p:nvSpPr>
        <p:spPr>
          <a:xfrm>
            <a:off x="218334" y="430442"/>
            <a:ext cx="11737914" cy="853200"/>
          </a:xfrm>
          <a:prstGeom prst="rect">
            <a:avLst/>
          </a:prstGeom>
        </p:spPr>
        <p:txBody>
          <a:bodyPr vert="horz" lIns="0" tIns="0" rIns="0" bIns="0" rtlCol="0" anchor="t" anchorCtr="0">
            <a:noAutofit/>
          </a:bodyPr>
          <a:lstStyle/>
          <a:p>
            <a:r>
              <a:rPr lang="de-DE" dirty="0"/>
              <a:t>Titelmasterformat durch Klicken bearbeiten</a:t>
            </a:r>
          </a:p>
        </p:txBody>
      </p:sp>
      <p:sp>
        <p:nvSpPr>
          <p:cNvPr id="10" name="Textfeld 9">
            <a:extLst>
              <a:ext uri="{FF2B5EF4-FFF2-40B4-BE49-F238E27FC236}">
                <a16:creationId xmlns:a16="http://schemas.microsoft.com/office/drawing/2014/main" id="{ADA07997-FD75-45CF-9C95-3E73EED606D8}"/>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
        <p:nvSpPr>
          <p:cNvPr id="8" name="Textplatzhalter 2">
            <a:extLst>
              <a:ext uri="{FF2B5EF4-FFF2-40B4-BE49-F238E27FC236}">
                <a16:creationId xmlns:a16="http://schemas.microsoft.com/office/drawing/2014/main" id="{44D75E26-83F6-4FCE-B2B5-E37B5CBF5B47}"/>
              </a:ext>
            </a:extLst>
          </p:cNvPr>
          <p:cNvSpPr>
            <a:spLocks noGrp="1"/>
          </p:cNvSpPr>
          <p:nvPr>
            <p:ph idx="1"/>
          </p:nvPr>
        </p:nvSpPr>
        <p:spPr>
          <a:xfrm>
            <a:off x="211068" y="1964564"/>
            <a:ext cx="11753889" cy="3905999"/>
          </a:xfrm>
          <a:prstGeom prst="rect">
            <a:avLst/>
          </a:prstGeom>
        </p:spPr>
        <p:txBody>
          <a:bodyPr vert="horz" lIns="0" tIns="0" rIns="0" bIns="0" rtlCol="0">
            <a:noAutofit/>
          </a:bodyPr>
          <a:lstStyle>
            <a:lvl1pPr>
              <a:lnSpc>
                <a:spcPct val="110000"/>
              </a:lnSpc>
              <a:buClr>
                <a:srgbClr val="007A3C"/>
              </a:buClr>
              <a:defRPr/>
            </a:lvl1pPr>
            <a:lvl2pPr>
              <a:lnSpc>
                <a:spcPct val="110000"/>
              </a:lnSpc>
              <a:buClr>
                <a:srgbClr val="007A3C"/>
              </a:buClr>
              <a:defRPr/>
            </a:lvl2pPr>
            <a:lvl3pPr>
              <a:lnSpc>
                <a:spcPct val="110000"/>
              </a:lnSpc>
              <a:buClr>
                <a:srgbClr val="007A3C"/>
              </a:buClr>
              <a:defRPr/>
            </a:lvl3pPr>
            <a:lvl4pPr>
              <a:lnSpc>
                <a:spcPct val="110000"/>
              </a:lnSpc>
              <a:buClr>
                <a:srgbClr val="007A3C"/>
              </a:buClr>
              <a:defRPr/>
            </a:lvl4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120369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050"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0" y="0"/>
                        <a:ext cx="211667" cy="158750"/>
                      </a:xfrm>
                      <a:prstGeom prst="rect">
                        <a:avLst/>
                      </a:prstGeom>
                    </p:spPr>
                  </p:pic>
                </p:oleObj>
              </mc:Fallback>
            </mc:AlternateContent>
          </a:graphicData>
        </a:graphic>
      </p:graphicFrame>
      <p:sp>
        <p:nvSpPr>
          <p:cNvPr id="7" name="Titelplatzhalter 4">
            <a:extLst>
              <a:ext uri="{FF2B5EF4-FFF2-40B4-BE49-F238E27FC236}">
                <a16:creationId xmlns:a16="http://schemas.microsoft.com/office/drawing/2014/main" id="{A0521059-6C76-4B1E-8B67-FC8F50128FF8}"/>
              </a:ext>
            </a:extLst>
          </p:cNvPr>
          <p:cNvSpPr>
            <a:spLocks noGrp="1"/>
          </p:cNvSpPr>
          <p:nvPr>
            <p:ph type="title"/>
          </p:nvPr>
        </p:nvSpPr>
        <p:spPr>
          <a:xfrm>
            <a:off x="218334" y="430442"/>
            <a:ext cx="11737914" cy="853200"/>
          </a:xfrm>
          <a:prstGeom prst="rect">
            <a:avLst/>
          </a:prstGeom>
        </p:spPr>
        <p:txBody>
          <a:bodyPr vert="horz" lIns="0" tIns="0" rIns="0" bIns="0" rtlCol="0" anchor="t" anchorCtr="0">
            <a:noAutofit/>
          </a:bodyPr>
          <a:lstStyle/>
          <a:p>
            <a:r>
              <a:rPr lang="de-DE" dirty="0"/>
              <a:t>Titelmasterformat durch Klicken bearbeiten</a:t>
            </a:r>
          </a:p>
        </p:txBody>
      </p:sp>
      <p:sp>
        <p:nvSpPr>
          <p:cNvPr id="14" name="Textfeld 13">
            <a:extLst>
              <a:ext uri="{FF2B5EF4-FFF2-40B4-BE49-F238E27FC236}">
                <a16:creationId xmlns:a16="http://schemas.microsoft.com/office/drawing/2014/main" id="{65464030-A385-428D-8DF1-26D75A03D65C}"/>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Tree>
    <p:extLst>
      <p:ext uri="{BB962C8B-B14F-4D97-AF65-F5344CB8AC3E}">
        <p14:creationId xmlns:p14="http://schemas.microsoft.com/office/powerpoint/2010/main" val="1284163070"/>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bschlusschart">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3074"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0" y="0"/>
                        <a:ext cx="211667" cy="158750"/>
                      </a:xfrm>
                      <a:prstGeom prst="rect">
                        <a:avLst/>
                      </a:prstGeom>
                    </p:spPr>
                  </p:pic>
                </p:oleObj>
              </mc:Fallback>
            </mc:AlternateContent>
          </a:graphicData>
        </a:graphic>
      </p:graphicFrame>
      <p:pic>
        <p:nvPicPr>
          <p:cNvPr id="11" name="Grafik 10">
            <a:extLst>
              <a:ext uri="{FF2B5EF4-FFF2-40B4-BE49-F238E27FC236}">
                <a16:creationId xmlns:a16="http://schemas.microsoft.com/office/drawing/2014/main" id="{E34E41C1-D162-4523-81CC-C7A39574D45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556314" y="1074013"/>
            <a:ext cx="4734245" cy="4422097"/>
          </a:xfrm>
          <a:prstGeom prst="rect">
            <a:avLst/>
          </a:prstGeom>
        </p:spPr>
      </p:pic>
    </p:spTree>
    <p:extLst>
      <p:ext uri="{BB962C8B-B14F-4D97-AF65-F5344CB8AC3E}">
        <p14:creationId xmlns:p14="http://schemas.microsoft.com/office/powerpoint/2010/main" val="709348906"/>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10" name="Rechteck 9"/>
          <p:cNvSpPr>
            <a:spLocks noChangeAspect="1"/>
          </p:cNvSpPr>
          <p:nvPr userDrawn="1"/>
        </p:nvSpPr>
        <p:spPr>
          <a:xfrm>
            <a:off x="1" y="864000"/>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pic>
        <p:nvPicPr>
          <p:cNvPr id="3" name="Grafik 2">
            <a:extLst>
              <a:ext uri="{FF2B5EF4-FFF2-40B4-BE49-F238E27FC236}">
                <a16:creationId xmlns:a16="http://schemas.microsoft.com/office/drawing/2014/main" id="{39F54C14-632A-4F5D-AF18-1DA714CBB4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12603" y="977481"/>
            <a:ext cx="875182" cy="803837"/>
          </a:xfrm>
          <a:prstGeom prst="rect">
            <a:avLst/>
          </a:prstGeom>
        </p:spPr>
      </p:pic>
      <p:sp>
        <p:nvSpPr>
          <p:cNvPr id="8" name="Rechteck 7"/>
          <p:cNvSpPr/>
          <p:nvPr userDrawn="1"/>
        </p:nvSpPr>
        <p:spPr>
          <a:xfrm>
            <a:off x="0" y="1944000"/>
            <a:ext cx="6195224"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sp>
        <p:nvSpPr>
          <p:cNvPr id="42" name="Textplatzhalter 40"/>
          <p:cNvSpPr>
            <a:spLocks noGrp="1"/>
          </p:cNvSpPr>
          <p:nvPr userDrawn="1">
            <p:ph type="body" sz="quarter" idx="13" hasCustomPrompt="1"/>
          </p:nvPr>
        </p:nvSpPr>
        <p:spPr>
          <a:xfrm>
            <a:off x="432056" y="4968001"/>
            <a:ext cx="5444471"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6" name="Titel 5">
            <a:extLst>
              <a:ext uri="{FF2B5EF4-FFF2-40B4-BE49-F238E27FC236}">
                <a16:creationId xmlns:a16="http://schemas.microsoft.com/office/drawing/2014/main" id="{B1BB3A81-828C-46B6-8B45-0904C3B77353}"/>
              </a:ext>
            </a:extLst>
          </p:cNvPr>
          <p:cNvSpPr>
            <a:spLocks noGrp="1"/>
          </p:cNvSpPr>
          <p:nvPr userDrawn="1">
            <p:ph type="title" hasCustomPrompt="1"/>
          </p:nvPr>
        </p:nvSpPr>
        <p:spPr>
          <a:xfrm>
            <a:off x="432057" y="2341404"/>
            <a:ext cx="5444471" cy="2516134"/>
          </a:xfrm>
          <a:prstGeom prst="rect">
            <a:avLst/>
          </a:prstGeom>
        </p:spPr>
        <p:txBody>
          <a:bodyPr lIns="0" tIns="0" rIns="0" bIns="0"/>
          <a:lstStyle>
            <a:lvl1pPr>
              <a:defRPr sz="3200">
                <a:solidFill>
                  <a:srgbClr val="007A3C"/>
                </a:solidFill>
              </a:defRPr>
            </a:lvl1pPr>
          </a:lstStyle>
          <a:p>
            <a:r>
              <a:rPr lang="en-US" sz="3200" dirty="0"/>
              <a:t>Lorem Ipsum </a:t>
            </a:r>
            <a:r>
              <a:rPr lang="en-US" sz="3200" dirty="0" err="1"/>
              <a:t>dolormit</a:t>
            </a:r>
            <a:br>
              <a:rPr lang="en-US" sz="3200" dirty="0"/>
            </a:br>
            <a:r>
              <a:rPr lang="en-US" sz="3200" dirty="0" err="1"/>
              <a:t>amet</a:t>
            </a:r>
            <a:r>
              <a:rPr lang="en-US" sz="3200" dirty="0"/>
              <a:t> </a:t>
            </a:r>
            <a:r>
              <a:rPr lang="en-US" sz="3200" dirty="0" err="1"/>
              <a:t>avensis</a:t>
            </a:r>
            <a:r>
              <a:rPr lang="en-US" sz="3200" dirty="0"/>
              <a:t> </a:t>
            </a:r>
            <a:r>
              <a:rPr lang="en-US" sz="3200" dirty="0" err="1"/>
              <a:t>tusa</a:t>
            </a:r>
            <a:r>
              <a:rPr lang="en-US" sz="3200" dirty="0"/>
              <a:t>.</a:t>
            </a:r>
            <a:endParaRPr lang="de-DE" dirty="0"/>
          </a:p>
        </p:txBody>
      </p:sp>
      <p:sp>
        <p:nvSpPr>
          <p:cNvPr id="17" name="Textfeld 16">
            <a:extLst>
              <a:ext uri="{FF2B5EF4-FFF2-40B4-BE49-F238E27FC236}">
                <a16:creationId xmlns:a16="http://schemas.microsoft.com/office/drawing/2014/main" id="{4785AFB7-C388-4E45-BD2D-3D884C32812F}"/>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9" name="Datumsplatzhalter 5">
            <a:extLst>
              <a:ext uri="{FF2B5EF4-FFF2-40B4-BE49-F238E27FC236}">
                <a16:creationId xmlns:a16="http://schemas.microsoft.com/office/drawing/2014/main" id="{080CAAF3-72A8-4B9F-938F-054C585E4FFA}"/>
              </a:ext>
            </a:extLst>
          </p:cNvPr>
          <p:cNvSpPr>
            <a:spLocks noGrp="1"/>
          </p:cNvSpPr>
          <p:nvPr userDrawn="1">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15.10.2021</a:t>
            </a:fld>
            <a:endParaRPr lang="de-DE" dirty="0">
              <a:solidFill>
                <a:prstClr val="black"/>
              </a:solidFill>
              <a:latin typeface="Arial"/>
            </a:endParaRPr>
          </a:p>
        </p:txBody>
      </p:sp>
      <p:sp>
        <p:nvSpPr>
          <p:cNvPr id="20" name="Fußzeilenplatzhalter 6">
            <a:extLst>
              <a:ext uri="{FF2B5EF4-FFF2-40B4-BE49-F238E27FC236}">
                <a16:creationId xmlns:a16="http://schemas.microsoft.com/office/drawing/2014/main" id="{0AFC4AB5-DC9C-49A7-96AA-E02FE7953C85}"/>
              </a:ext>
            </a:extLst>
          </p:cNvPr>
          <p:cNvSpPr>
            <a:spLocks noGrp="1"/>
          </p:cNvSpPr>
          <p:nvPr userDrawn="1">
            <p:ph type="ftr" sz="quarter" idx="3"/>
          </p:nvPr>
        </p:nvSpPr>
        <p:spPr>
          <a:xfrm>
            <a:off x="1368179" y="6516111"/>
            <a:ext cx="3364707" cy="167933"/>
          </a:xfrm>
          <a:prstGeom prst="rect">
            <a:avLst/>
          </a:prstGeom>
        </p:spPr>
        <p:txBody>
          <a:bodyPr lIns="0" tIns="0" rIns="0" bIns="0"/>
          <a:lstStyle>
            <a:lvl1pPr>
              <a:defRPr sz="900">
                <a:solidFill>
                  <a:srgbClr val="000000"/>
                </a:solidFill>
              </a:defRPr>
            </a:lvl1pPr>
          </a:lstStyle>
          <a:p>
            <a:r>
              <a:rPr lang="de-DE" dirty="0">
                <a:latin typeface="Arial"/>
              </a:rPr>
              <a:t>|  Optionale Zusatzinformationen</a:t>
            </a:r>
          </a:p>
        </p:txBody>
      </p:sp>
      <p:sp>
        <p:nvSpPr>
          <p:cNvPr id="21" name="Foliennummernplatzhalter 7">
            <a:extLst>
              <a:ext uri="{FF2B5EF4-FFF2-40B4-BE49-F238E27FC236}">
                <a16:creationId xmlns:a16="http://schemas.microsoft.com/office/drawing/2014/main" id="{18A080BE-65AF-4570-9C09-28CACD107D13}"/>
              </a:ext>
            </a:extLst>
          </p:cNvPr>
          <p:cNvSpPr>
            <a:spLocks noGrp="1"/>
          </p:cNvSpPr>
          <p:nvPr userDrawn="1">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spTree>
    <p:extLst>
      <p:ext uri="{BB962C8B-B14F-4D97-AF65-F5344CB8AC3E}">
        <p14:creationId xmlns:p14="http://schemas.microsoft.com/office/powerpoint/2010/main" val="4023750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8" name="Rechteck 7"/>
          <p:cNvSpPr/>
          <p:nvPr userDrawn="1"/>
        </p:nvSpPr>
        <p:spPr>
          <a:xfrm>
            <a:off x="134065" y="800708"/>
            <a:ext cx="6070154"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sp>
        <p:nvSpPr>
          <p:cNvPr id="25" name="TitelPlaz"/>
          <p:cNvSpPr>
            <a:spLocks noGrp="1"/>
          </p:cNvSpPr>
          <p:nvPr userDrawn="1">
            <p:ph type="title" hasCustomPrompt="1"/>
            <p:custDataLst>
              <p:tags r:id="rId1"/>
            </p:custDataLst>
          </p:nvPr>
        </p:nvSpPr>
        <p:spPr>
          <a:xfrm>
            <a:off x="479614" y="1232756"/>
            <a:ext cx="5436342"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br>
              <a:rPr lang="en-US" sz="3400" dirty="0"/>
            </a:br>
            <a:endParaRPr lang="de-DE" sz="3400" b="0" dirty="0"/>
          </a:p>
        </p:txBody>
      </p:sp>
      <p:sp>
        <p:nvSpPr>
          <p:cNvPr id="42" name="Textplatzhalter 40"/>
          <p:cNvSpPr>
            <a:spLocks noGrp="1"/>
          </p:cNvSpPr>
          <p:nvPr userDrawn="1">
            <p:ph type="body" sz="quarter" idx="13" hasCustomPrompt="1"/>
          </p:nvPr>
        </p:nvSpPr>
        <p:spPr>
          <a:xfrm>
            <a:off x="479614" y="3861048"/>
            <a:ext cx="5436342"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62BFBEAA-2FBA-4360-ADE4-73AE5ABDF8D4}"/>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9" name="Datumsplatzhalter 5">
            <a:extLst>
              <a:ext uri="{FF2B5EF4-FFF2-40B4-BE49-F238E27FC236}">
                <a16:creationId xmlns:a16="http://schemas.microsoft.com/office/drawing/2014/main" id="{78C00482-9842-4FA8-AD1D-08C09AAF8191}"/>
              </a:ext>
            </a:extLst>
          </p:cNvPr>
          <p:cNvSpPr>
            <a:spLocks noGrp="1"/>
          </p:cNvSpPr>
          <p:nvPr>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15.10.2021</a:t>
            </a:fld>
            <a:endParaRPr lang="de-DE" dirty="0">
              <a:solidFill>
                <a:prstClr val="black"/>
              </a:solidFill>
              <a:latin typeface="Arial"/>
            </a:endParaRPr>
          </a:p>
        </p:txBody>
      </p:sp>
      <p:sp>
        <p:nvSpPr>
          <p:cNvPr id="20" name="Fußzeilenplatzhalter 6">
            <a:extLst>
              <a:ext uri="{FF2B5EF4-FFF2-40B4-BE49-F238E27FC236}">
                <a16:creationId xmlns:a16="http://schemas.microsoft.com/office/drawing/2014/main" id="{288B0ACF-B38C-4EE9-BB65-6FBF2607C750}"/>
              </a:ext>
            </a:extLst>
          </p:cNvPr>
          <p:cNvSpPr>
            <a:spLocks noGrp="1"/>
          </p:cNvSpPr>
          <p:nvPr>
            <p:ph type="ftr" sz="quarter" idx="3"/>
          </p:nvPr>
        </p:nvSpPr>
        <p:spPr>
          <a:xfrm>
            <a:off x="1368179" y="6516111"/>
            <a:ext cx="3364707" cy="167933"/>
          </a:xfrm>
          <a:prstGeom prst="rect">
            <a:avLst/>
          </a:prstGeom>
        </p:spPr>
        <p:txBody>
          <a:bodyPr lIns="0" tIns="0" rIns="0" bIns="0"/>
          <a:lstStyle>
            <a:lvl1pPr>
              <a:defRPr sz="900">
                <a:solidFill>
                  <a:srgbClr val="000000"/>
                </a:solidFill>
              </a:defRPr>
            </a:lvl1pPr>
          </a:lstStyle>
          <a:p>
            <a:r>
              <a:rPr lang="de-DE" dirty="0">
                <a:latin typeface="Arial"/>
              </a:rPr>
              <a:t>|  Optionale Zusatzinformationen</a:t>
            </a:r>
          </a:p>
        </p:txBody>
      </p:sp>
      <p:sp>
        <p:nvSpPr>
          <p:cNvPr id="21" name="Foliennummernplatzhalter 7">
            <a:extLst>
              <a:ext uri="{FF2B5EF4-FFF2-40B4-BE49-F238E27FC236}">
                <a16:creationId xmlns:a16="http://schemas.microsoft.com/office/drawing/2014/main" id="{3524B24C-C17D-4026-A2BD-1057D7B8A69A}"/>
              </a:ext>
            </a:extLst>
          </p:cNvPr>
          <p:cNvSpPr>
            <a:spLocks noGrp="1"/>
          </p:cNvSpPr>
          <p:nvPr>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sp>
        <p:nvSpPr>
          <p:cNvPr id="12" name="Rechteck 9">
            <a:extLst>
              <a:ext uri="{FF2B5EF4-FFF2-40B4-BE49-F238E27FC236}">
                <a16:creationId xmlns:a16="http://schemas.microsoft.com/office/drawing/2014/main" id="{6417B990-E1AA-BD4B-A76F-B2FC2B7E4C49}"/>
              </a:ext>
            </a:extLst>
          </p:cNvPr>
          <p:cNvSpPr>
            <a:spLocks noChangeAspect="1"/>
          </p:cNvSpPr>
          <p:nvPr userDrawn="1"/>
        </p:nvSpPr>
        <p:spPr>
          <a:xfrm>
            <a:off x="0" y="4798977"/>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pic>
        <p:nvPicPr>
          <p:cNvPr id="13" name="Grafik 2">
            <a:extLst>
              <a:ext uri="{FF2B5EF4-FFF2-40B4-BE49-F238E27FC236}">
                <a16:creationId xmlns:a16="http://schemas.microsoft.com/office/drawing/2014/main" id="{02089FBA-99B9-7145-9558-0582A157FAC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12602" y="4912458"/>
            <a:ext cx="875182" cy="803837"/>
          </a:xfrm>
          <a:prstGeom prst="rect">
            <a:avLst/>
          </a:prstGeom>
        </p:spPr>
      </p:pic>
    </p:spTree>
    <p:extLst>
      <p:ext uri="{BB962C8B-B14F-4D97-AF65-F5344CB8AC3E}">
        <p14:creationId xmlns:p14="http://schemas.microsoft.com/office/powerpoint/2010/main" val="806051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817AAF36-E66A-4DB6-BD1B-EB1CC84B3788}"/>
              </a:ext>
            </a:extLst>
          </p:cNvPr>
          <p:cNvSpPr>
            <a:spLocks noChangeAspect="1"/>
          </p:cNvSpPr>
          <p:nvPr userDrawn="1"/>
        </p:nvSpPr>
        <p:spPr>
          <a:xfrm>
            <a:off x="5997360" y="872716"/>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sp>
        <p:nvSpPr>
          <p:cNvPr id="8" name="Rechteck 7"/>
          <p:cNvSpPr/>
          <p:nvPr userDrawn="1"/>
        </p:nvSpPr>
        <p:spPr>
          <a:xfrm>
            <a:off x="5987786" y="2096716"/>
            <a:ext cx="6204215"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srgbClr val="007A3C"/>
              </a:solidFill>
              <a:latin typeface="Arial"/>
            </a:endParaRPr>
          </a:p>
        </p:txBody>
      </p:sp>
      <p:sp>
        <p:nvSpPr>
          <p:cNvPr id="25" name="TitelPlaz"/>
          <p:cNvSpPr>
            <a:spLocks noGrp="1"/>
          </p:cNvSpPr>
          <p:nvPr userDrawn="1">
            <p:ph type="title" hasCustomPrompt="1"/>
            <p:custDataLst>
              <p:tags r:id="rId1"/>
            </p:custDataLst>
          </p:nvPr>
        </p:nvSpPr>
        <p:spPr>
          <a:xfrm>
            <a:off x="6312052" y="2492896"/>
            <a:ext cx="5401303"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42" name="Textplatzhalter 40"/>
          <p:cNvSpPr>
            <a:spLocks noGrp="1"/>
          </p:cNvSpPr>
          <p:nvPr userDrawn="1">
            <p:ph type="body" sz="quarter" idx="13" hasCustomPrompt="1"/>
          </p:nvPr>
        </p:nvSpPr>
        <p:spPr>
          <a:xfrm>
            <a:off x="6312052" y="5121189"/>
            <a:ext cx="5437312"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70201EB7-A074-49C4-A59F-DC5A2780E1C2}"/>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9" name="Datumsplatzhalter 5">
            <a:extLst>
              <a:ext uri="{FF2B5EF4-FFF2-40B4-BE49-F238E27FC236}">
                <a16:creationId xmlns:a16="http://schemas.microsoft.com/office/drawing/2014/main" id="{A9008EC8-F557-42A2-AD66-ECB6CC309F98}"/>
              </a:ext>
            </a:extLst>
          </p:cNvPr>
          <p:cNvSpPr>
            <a:spLocks noGrp="1"/>
          </p:cNvSpPr>
          <p:nvPr>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15.10.2021</a:t>
            </a:fld>
            <a:endParaRPr lang="de-DE" dirty="0">
              <a:solidFill>
                <a:prstClr val="black"/>
              </a:solidFill>
              <a:latin typeface="Arial"/>
            </a:endParaRPr>
          </a:p>
        </p:txBody>
      </p:sp>
      <p:sp>
        <p:nvSpPr>
          <p:cNvPr id="20" name="Fußzeilenplatzhalter 6">
            <a:extLst>
              <a:ext uri="{FF2B5EF4-FFF2-40B4-BE49-F238E27FC236}">
                <a16:creationId xmlns:a16="http://schemas.microsoft.com/office/drawing/2014/main" id="{0D782FAC-F9ED-4398-9FDE-65580BC90081}"/>
              </a:ext>
            </a:extLst>
          </p:cNvPr>
          <p:cNvSpPr>
            <a:spLocks noGrp="1"/>
          </p:cNvSpPr>
          <p:nvPr>
            <p:ph type="ftr" sz="quarter" idx="3"/>
          </p:nvPr>
        </p:nvSpPr>
        <p:spPr>
          <a:xfrm>
            <a:off x="1368179" y="6516111"/>
            <a:ext cx="3364707" cy="167933"/>
          </a:xfrm>
          <a:prstGeom prst="rect">
            <a:avLst/>
          </a:prstGeom>
        </p:spPr>
        <p:txBody>
          <a:bodyPr lIns="0" tIns="0" rIns="0" bIns="0"/>
          <a:lstStyle>
            <a:lvl1pPr>
              <a:defRPr sz="900">
                <a:solidFill>
                  <a:srgbClr val="000000"/>
                </a:solidFill>
              </a:defRPr>
            </a:lvl1pPr>
          </a:lstStyle>
          <a:p>
            <a:r>
              <a:rPr lang="de-DE" dirty="0">
                <a:latin typeface="Arial"/>
              </a:rPr>
              <a:t>|  Optionale Zusatzinformationen</a:t>
            </a:r>
          </a:p>
        </p:txBody>
      </p:sp>
      <p:sp>
        <p:nvSpPr>
          <p:cNvPr id="21" name="Foliennummernplatzhalter 7">
            <a:extLst>
              <a:ext uri="{FF2B5EF4-FFF2-40B4-BE49-F238E27FC236}">
                <a16:creationId xmlns:a16="http://schemas.microsoft.com/office/drawing/2014/main" id="{E09338FD-93DD-492F-9B2E-1D643524A842}"/>
              </a:ext>
            </a:extLst>
          </p:cNvPr>
          <p:cNvSpPr>
            <a:spLocks noGrp="1"/>
          </p:cNvSpPr>
          <p:nvPr>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pic>
        <p:nvPicPr>
          <p:cNvPr id="12" name="Grafik 2">
            <a:extLst>
              <a:ext uri="{FF2B5EF4-FFF2-40B4-BE49-F238E27FC236}">
                <a16:creationId xmlns:a16="http://schemas.microsoft.com/office/drawing/2014/main" id="{F21F1FC0-1C50-1B44-98CE-2577CCFA13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1010797"/>
            <a:ext cx="875182" cy="803837"/>
          </a:xfrm>
          <a:prstGeom prst="rect">
            <a:avLst/>
          </a:prstGeom>
        </p:spPr>
      </p:pic>
    </p:spTree>
    <p:extLst>
      <p:ext uri="{BB962C8B-B14F-4D97-AF65-F5344CB8AC3E}">
        <p14:creationId xmlns:p14="http://schemas.microsoft.com/office/powerpoint/2010/main" val="59027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65E5E68-6EA1-3442-BB10-C793F68A59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8" t="55976" r="6173" b="3578"/>
          <a:stretch/>
        </p:blipFill>
        <p:spPr>
          <a:xfrm>
            <a:off x="-1" y="1"/>
            <a:ext cx="12192001" cy="6858000"/>
          </a:xfrm>
          <a:prstGeom prst="rect">
            <a:avLst/>
          </a:prstGeom>
        </p:spPr>
      </p:pic>
      <p:sp>
        <p:nvSpPr>
          <p:cNvPr id="17" name="Textfeld 16">
            <a:extLst>
              <a:ext uri="{FF2B5EF4-FFF2-40B4-BE49-F238E27FC236}">
                <a16:creationId xmlns:a16="http://schemas.microsoft.com/office/drawing/2014/main" id="{4785AFB7-C388-4E45-BD2D-3D884C32812F}"/>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pic>
        <p:nvPicPr>
          <p:cNvPr id="16" name="Grafik 2">
            <a:extLst>
              <a:ext uri="{FF2B5EF4-FFF2-40B4-BE49-F238E27FC236}">
                <a16:creationId xmlns:a16="http://schemas.microsoft.com/office/drawing/2014/main" id="{3E3479E2-C137-6A40-9D05-BDFF2DAD0E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46224" y="5571767"/>
            <a:ext cx="1240975" cy="1139810"/>
          </a:xfrm>
          <a:prstGeom prst="rect">
            <a:avLst/>
          </a:prstGeom>
        </p:spPr>
      </p:pic>
    </p:spTree>
    <p:extLst>
      <p:ext uri="{BB962C8B-B14F-4D97-AF65-F5344CB8AC3E}">
        <p14:creationId xmlns:p14="http://schemas.microsoft.com/office/powerpoint/2010/main" val="2752587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4)">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772A11FC-14A0-4F7F-9E95-7F8790186215}"/>
              </a:ext>
            </a:extLst>
          </p:cNvPr>
          <p:cNvSpPr>
            <a:spLocks noChangeAspect="1"/>
          </p:cNvSpPr>
          <p:nvPr userDrawn="1"/>
        </p:nvSpPr>
        <p:spPr>
          <a:xfrm>
            <a:off x="5996776" y="4687321"/>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prstClr val="white"/>
              </a:solidFill>
              <a:latin typeface="Arial"/>
            </a:endParaRPr>
          </a:p>
        </p:txBody>
      </p:sp>
      <p:sp>
        <p:nvSpPr>
          <p:cNvPr id="8" name="Rechteck 7"/>
          <p:cNvSpPr/>
          <p:nvPr userDrawn="1"/>
        </p:nvSpPr>
        <p:spPr>
          <a:xfrm>
            <a:off x="5987784" y="800708"/>
            <a:ext cx="6204216"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solidFill>
                <a:srgbClr val="40A035"/>
              </a:solidFill>
              <a:latin typeface="Arial"/>
            </a:endParaRPr>
          </a:p>
        </p:txBody>
      </p:sp>
      <p:sp>
        <p:nvSpPr>
          <p:cNvPr id="25" name="TitelPlaz"/>
          <p:cNvSpPr>
            <a:spLocks noGrp="1"/>
          </p:cNvSpPr>
          <p:nvPr userDrawn="1">
            <p:ph type="title" hasCustomPrompt="1"/>
            <p:custDataLst>
              <p:tags r:id="rId1"/>
            </p:custDataLst>
          </p:nvPr>
        </p:nvSpPr>
        <p:spPr>
          <a:xfrm>
            <a:off x="6276043" y="1232756"/>
            <a:ext cx="5446059"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42" name="Textplatzhalter 40"/>
          <p:cNvSpPr>
            <a:spLocks noGrp="1"/>
          </p:cNvSpPr>
          <p:nvPr userDrawn="1">
            <p:ph type="body" sz="quarter" idx="13" hasCustomPrompt="1"/>
          </p:nvPr>
        </p:nvSpPr>
        <p:spPr>
          <a:xfrm>
            <a:off x="6276043" y="3861048"/>
            <a:ext cx="5446059"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1630D635-EE83-4917-BCF4-46A4F6763216}"/>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9" name="Datumsplatzhalter 5">
            <a:extLst>
              <a:ext uri="{FF2B5EF4-FFF2-40B4-BE49-F238E27FC236}">
                <a16:creationId xmlns:a16="http://schemas.microsoft.com/office/drawing/2014/main" id="{800107A6-E07E-41F4-BB8A-6E6A94D0B386}"/>
              </a:ext>
            </a:extLst>
          </p:cNvPr>
          <p:cNvSpPr>
            <a:spLocks noGrp="1"/>
          </p:cNvSpPr>
          <p:nvPr>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15.10.2021</a:t>
            </a:fld>
            <a:endParaRPr lang="de-DE" dirty="0">
              <a:solidFill>
                <a:prstClr val="black"/>
              </a:solidFill>
              <a:latin typeface="Arial"/>
            </a:endParaRPr>
          </a:p>
        </p:txBody>
      </p:sp>
      <p:sp>
        <p:nvSpPr>
          <p:cNvPr id="20" name="Fußzeilenplatzhalter 6">
            <a:extLst>
              <a:ext uri="{FF2B5EF4-FFF2-40B4-BE49-F238E27FC236}">
                <a16:creationId xmlns:a16="http://schemas.microsoft.com/office/drawing/2014/main" id="{88E8D379-A504-4A2A-A8B5-6D43D31BF862}"/>
              </a:ext>
            </a:extLst>
          </p:cNvPr>
          <p:cNvSpPr>
            <a:spLocks noGrp="1"/>
          </p:cNvSpPr>
          <p:nvPr>
            <p:ph type="ftr" sz="quarter" idx="3"/>
          </p:nvPr>
        </p:nvSpPr>
        <p:spPr>
          <a:xfrm>
            <a:off x="1368179" y="6516111"/>
            <a:ext cx="3364707" cy="167933"/>
          </a:xfrm>
          <a:prstGeom prst="rect">
            <a:avLst/>
          </a:prstGeom>
        </p:spPr>
        <p:txBody>
          <a:bodyPr lIns="0" tIns="0" rIns="0" bIns="0"/>
          <a:lstStyle>
            <a:lvl1pPr>
              <a:defRPr sz="900">
                <a:solidFill>
                  <a:srgbClr val="000000"/>
                </a:solidFill>
              </a:defRPr>
            </a:lvl1pPr>
          </a:lstStyle>
          <a:p>
            <a:r>
              <a:rPr lang="de-DE" dirty="0">
                <a:latin typeface="Arial"/>
              </a:rPr>
              <a:t>|  Optionale Zusatzinformationen</a:t>
            </a:r>
          </a:p>
        </p:txBody>
      </p:sp>
      <p:sp>
        <p:nvSpPr>
          <p:cNvPr id="21" name="Foliennummernplatzhalter 7">
            <a:extLst>
              <a:ext uri="{FF2B5EF4-FFF2-40B4-BE49-F238E27FC236}">
                <a16:creationId xmlns:a16="http://schemas.microsoft.com/office/drawing/2014/main" id="{3A29059A-93E7-4E86-874F-4B85CFFBC94C}"/>
              </a:ext>
            </a:extLst>
          </p:cNvPr>
          <p:cNvSpPr>
            <a:spLocks noGrp="1"/>
          </p:cNvSpPr>
          <p:nvPr>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pic>
        <p:nvPicPr>
          <p:cNvPr id="12" name="Grafik 2">
            <a:extLst>
              <a:ext uri="{FF2B5EF4-FFF2-40B4-BE49-F238E27FC236}">
                <a16:creationId xmlns:a16="http://schemas.microsoft.com/office/drawing/2014/main" id="{0B9303DF-AB1D-AC4A-BC4B-77FD8A896F8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204219" y="4821407"/>
            <a:ext cx="875182" cy="803837"/>
          </a:xfrm>
          <a:prstGeom prst="rect">
            <a:avLst/>
          </a:prstGeom>
        </p:spPr>
      </p:pic>
    </p:spTree>
    <p:extLst>
      <p:ext uri="{BB962C8B-B14F-4D97-AF65-F5344CB8AC3E}">
        <p14:creationId xmlns:p14="http://schemas.microsoft.com/office/powerpoint/2010/main" val="104676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_Individuell">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721AC38-2766-43CB-971E-986E0C3B0C35}"/>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3" name="Datumsplatzhalter 5">
            <a:extLst>
              <a:ext uri="{FF2B5EF4-FFF2-40B4-BE49-F238E27FC236}">
                <a16:creationId xmlns:a16="http://schemas.microsoft.com/office/drawing/2014/main" id="{E7F35D83-2E49-43C2-AFE7-8E15C1CA5592}"/>
              </a:ext>
            </a:extLst>
          </p:cNvPr>
          <p:cNvSpPr>
            <a:spLocks noGrp="1"/>
          </p:cNvSpPr>
          <p:nvPr>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15.10.2021</a:t>
            </a:fld>
            <a:endParaRPr lang="de-DE" dirty="0">
              <a:solidFill>
                <a:prstClr val="black"/>
              </a:solidFill>
              <a:latin typeface="Arial"/>
            </a:endParaRPr>
          </a:p>
        </p:txBody>
      </p:sp>
      <p:sp>
        <p:nvSpPr>
          <p:cNvPr id="14" name="Fußzeilenplatzhalter 6">
            <a:extLst>
              <a:ext uri="{FF2B5EF4-FFF2-40B4-BE49-F238E27FC236}">
                <a16:creationId xmlns:a16="http://schemas.microsoft.com/office/drawing/2014/main" id="{C80BE593-88F9-4077-8479-C015A3C89F18}"/>
              </a:ext>
            </a:extLst>
          </p:cNvPr>
          <p:cNvSpPr>
            <a:spLocks noGrp="1"/>
          </p:cNvSpPr>
          <p:nvPr>
            <p:ph type="ftr" sz="quarter" idx="3"/>
          </p:nvPr>
        </p:nvSpPr>
        <p:spPr>
          <a:xfrm>
            <a:off x="1368179" y="6516111"/>
            <a:ext cx="3364707" cy="167933"/>
          </a:xfrm>
          <a:prstGeom prst="rect">
            <a:avLst/>
          </a:prstGeom>
        </p:spPr>
        <p:txBody>
          <a:bodyPr lIns="0" tIns="0" rIns="0" bIns="0"/>
          <a:lstStyle>
            <a:lvl1pPr>
              <a:defRPr sz="900">
                <a:solidFill>
                  <a:srgbClr val="000000"/>
                </a:solidFill>
              </a:defRPr>
            </a:lvl1pPr>
          </a:lstStyle>
          <a:p>
            <a:r>
              <a:rPr lang="de-DE" dirty="0">
                <a:latin typeface="Arial"/>
              </a:rPr>
              <a:t>|  Optionale Zusatzinformationen</a:t>
            </a:r>
          </a:p>
        </p:txBody>
      </p:sp>
      <p:sp>
        <p:nvSpPr>
          <p:cNvPr id="15" name="Foliennummernplatzhalter 7">
            <a:extLst>
              <a:ext uri="{FF2B5EF4-FFF2-40B4-BE49-F238E27FC236}">
                <a16:creationId xmlns:a16="http://schemas.microsoft.com/office/drawing/2014/main" id="{D67BF167-1BE6-4042-9052-FC67C2A7BE16}"/>
              </a:ext>
            </a:extLst>
          </p:cNvPr>
          <p:cNvSpPr>
            <a:spLocks noGrp="1"/>
          </p:cNvSpPr>
          <p:nvPr>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spTree>
    <p:extLst>
      <p:ext uri="{BB962C8B-B14F-4D97-AF65-F5344CB8AC3E}">
        <p14:creationId xmlns:p14="http://schemas.microsoft.com/office/powerpoint/2010/main" val="45914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4098"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0" y="0"/>
                        <a:ext cx="211667" cy="158750"/>
                      </a:xfrm>
                      <a:prstGeom prst="rect">
                        <a:avLst/>
                      </a:prstGeom>
                    </p:spPr>
                  </p:pic>
                </p:oleObj>
              </mc:Fallback>
            </mc:AlternateContent>
          </a:graphicData>
        </a:graphic>
      </p:graphicFrame>
      <p:sp>
        <p:nvSpPr>
          <p:cNvPr id="7" name="Titelplatzhalter 4">
            <a:extLst>
              <a:ext uri="{FF2B5EF4-FFF2-40B4-BE49-F238E27FC236}">
                <a16:creationId xmlns:a16="http://schemas.microsoft.com/office/drawing/2014/main" id="{A0521059-6C76-4B1E-8B67-FC8F50128FF8}"/>
              </a:ext>
            </a:extLst>
          </p:cNvPr>
          <p:cNvSpPr>
            <a:spLocks noGrp="1"/>
          </p:cNvSpPr>
          <p:nvPr>
            <p:ph type="title"/>
          </p:nvPr>
        </p:nvSpPr>
        <p:spPr>
          <a:xfrm>
            <a:off x="218334" y="430442"/>
            <a:ext cx="11737914" cy="853200"/>
          </a:xfrm>
          <a:prstGeom prst="rect">
            <a:avLst/>
          </a:prstGeom>
        </p:spPr>
        <p:txBody>
          <a:bodyPr vert="horz" lIns="0" tIns="0" rIns="0" bIns="0" rtlCol="0" anchor="t" anchorCtr="0">
            <a:noAutofit/>
          </a:bodyPr>
          <a:lstStyle/>
          <a:p>
            <a:r>
              <a:rPr lang="de-DE" dirty="0"/>
              <a:t>Titelmasterformat durch Klicken bearbeiten</a:t>
            </a:r>
          </a:p>
        </p:txBody>
      </p:sp>
      <p:sp>
        <p:nvSpPr>
          <p:cNvPr id="14" name="Textfeld 13">
            <a:extLst>
              <a:ext uri="{FF2B5EF4-FFF2-40B4-BE49-F238E27FC236}">
                <a16:creationId xmlns:a16="http://schemas.microsoft.com/office/drawing/2014/main" id="{65464030-A385-428D-8DF1-26D75A03D65C}"/>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5" name="Footer Placeholder 3">
            <a:extLst>
              <a:ext uri="{FF2B5EF4-FFF2-40B4-BE49-F238E27FC236}">
                <a16:creationId xmlns:a16="http://schemas.microsoft.com/office/drawing/2014/main" id="{540379FC-EBC4-428A-8ECE-B7BEA895577D}"/>
              </a:ext>
            </a:extLst>
          </p:cNvPr>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latin typeface="Arial"/>
            </a:endParaRPr>
          </a:p>
        </p:txBody>
      </p:sp>
    </p:spTree>
    <p:extLst>
      <p:ext uri="{BB962C8B-B14F-4D97-AF65-F5344CB8AC3E}">
        <p14:creationId xmlns:p14="http://schemas.microsoft.com/office/powerpoint/2010/main" val="1318200206"/>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E7F758-777C-4D17-9F2B-592521D899C7}" type="datetime1">
              <a:rPr lang="en-US" smtClean="0">
                <a:solidFill>
                  <a:prstClr val="black"/>
                </a:solidFill>
                <a:latin typeface="Arial"/>
              </a:rPr>
              <a:pPr/>
              <a:t>10/15/2021</a:t>
            </a:fld>
            <a:endParaRPr lang="en-US" dirty="0">
              <a:solidFill>
                <a:prstClr val="black"/>
              </a:solidFill>
              <a:latin typeface="Arial"/>
            </a:endParaRPr>
          </a:p>
        </p:txBody>
      </p:sp>
      <p:sp>
        <p:nvSpPr>
          <p:cNvPr id="6" name="Footer Placeholder 5"/>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latin typeface="Arial"/>
            </a:endParaRPr>
          </a:p>
        </p:txBody>
      </p:sp>
      <p:sp>
        <p:nvSpPr>
          <p:cNvPr id="7" name="Slide Number Placeholder 6"/>
          <p:cNvSpPr>
            <a:spLocks noGrp="1"/>
          </p:cNvSpPr>
          <p:nvPr>
            <p:ph type="sldNum" sz="quarter" idx="12"/>
          </p:nvPr>
        </p:nvSpPr>
        <p:spPr/>
        <p:txBody>
          <a:bodyPr/>
          <a:lstStyle/>
          <a:p>
            <a:fld id="{C21962D9-4DD9-4FFA-BC7C-DA51FF889A28}" type="slidenum">
              <a:rPr lang="en-US" smtClean="0">
                <a:solidFill>
                  <a:prstClr val="black"/>
                </a:solidFill>
                <a:latin typeface="Arial"/>
              </a:rPr>
              <a:pPr/>
              <a:t>‹#›</a:t>
            </a:fld>
            <a:endParaRPr lang="en-US" dirty="0">
              <a:solidFill>
                <a:prstClr val="black"/>
              </a:solidFill>
              <a:latin typeface="Arial"/>
            </a:endParaRPr>
          </a:p>
        </p:txBody>
      </p:sp>
    </p:spTree>
    <p:extLst>
      <p:ext uri="{BB962C8B-B14F-4D97-AF65-F5344CB8AC3E}">
        <p14:creationId xmlns:p14="http://schemas.microsoft.com/office/powerpoint/2010/main" val="312994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62547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1" y="1110343"/>
            <a:ext cx="10515600" cy="50666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A342B-B27A-4B67-BE3F-2EC7CE59CA09}" type="datetime1">
              <a:rPr lang="en-US" smtClean="0">
                <a:solidFill>
                  <a:prstClr val="black"/>
                </a:solidFill>
                <a:latin typeface="Arial"/>
              </a:rPr>
              <a:pPr/>
              <a:t>10/15/2021</a:t>
            </a:fld>
            <a:endParaRPr lang="en-US" dirty="0">
              <a:solidFill>
                <a:prstClr val="black"/>
              </a:solidFill>
              <a:latin typeface="Arial"/>
            </a:endParaRPr>
          </a:p>
        </p:txBody>
      </p:sp>
      <p:sp>
        <p:nvSpPr>
          <p:cNvPr id="5" name="Footer Placeholder 4"/>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latin typeface="Arial"/>
            </a:endParaRPr>
          </a:p>
        </p:txBody>
      </p:sp>
      <p:sp>
        <p:nvSpPr>
          <p:cNvPr id="6" name="Slide Number Placeholder 5"/>
          <p:cNvSpPr>
            <a:spLocks noGrp="1"/>
          </p:cNvSpPr>
          <p:nvPr>
            <p:ph type="sldNum" sz="quarter" idx="12"/>
          </p:nvPr>
        </p:nvSpPr>
        <p:spPr/>
        <p:txBody>
          <a:bodyPr/>
          <a:lstStyle/>
          <a:p>
            <a:fld id="{C21962D9-4DD9-4FFA-BC7C-DA51FF889A28}" type="slidenum">
              <a:rPr lang="en-US" smtClean="0">
                <a:solidFill>
                  <a:prstClr val="black"/>
                </a:solidFill>
                <a:latin typeface="Arial"/>
              </a:rPr>
              <a:pPr/>
              <a:t>‹#›</a:t>
            </a:fld>
            <a:endParaRPr lang="en-US" dirty="0">
              <a:solidFill>
                <a:prstClr val="black"/>
              </a:solidFill>
              <a:latin typeface="Arial"/>
            </a:endParaRPr>
          </a:p>
        </p:txBody>
      </p:sp>
    </p:spTree>
    <p:extLst>
      <p:ext uri="{BB962C8B-B14F-4D97-AF65-F5344CB8AC3E}">
        <p14:creationId xmlns:p14="http://schemas.microsoft.com/office/powerpoint/2010/main" val="3895866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0D75FA9-14DE-4DCC-B1B3-491A06B5F228}" type="datetime1">
              <a:rPr lang="en-US" smtClean="0">
                <a:solidFill>
                  <a:prstClr val="black"/>
                </a:solidFill>
                <a:latin typeface="Arial"/>
              </a:rPr>
              <a:pPr/>
              <a:t>10/15/2021</a:t>
            </a:fld>
            <a:endParaRPr lang="en-US" dirty="0">
              <a:solidFill>
                <a:prstClr val="black"/>
              </a:solidFill>
              <a:latin typeface="Arial"/>
            </a:endParaRPr>
          </a:p>
        </p:txBody>
      </p:sp>
      <p:sp>
        <p:nvSpPr>
          <p:cNvPr id="4" name="Footer Placeholder 3"/>
          <p:cNvSpPr>
            <a:spLocks noGrp="1"/>
          </p:cNvSpPr>
          <p:nvPr>
            <p:ph type="ftr" sz="quarter" idx="11"/>
          </p:nvPr>
        </p:nvSpPr>
        <p:spPr>
          <a:xfrm>
            <a:off x="1901780" y="6356352"/>
            <a:ext cx="8989454" cy="365125"/>
          </a:xfrm>
          <a:prstGeom prst="rect">
            <a:avLst/>
          </a:prstGeom>
        </p:spPr>
        <p:txBody>
          <a:bodyPr/>
          <a:lstStyle/>
          <a:p>
            <a:endParaRPr lang="en-US" dirty="0">
              <a:solidFill>
                <a:prstClr val="black"/>
              </a:solidFill>
              <a:latin typeface="Arial"/>
            </a:endParaRPr>
          </a:p>
        </p:txBody>
      </p:sp>
      <p:sp>
        <p:nvSpPr>
          <p:cNvPr id="5" name="Slide Number Placeholder 4"/>
          <p:cNvSpPr>
            <a:spLocks noGrp="1"/>
          </p:cNvSpPr>
          <p:nvPr>
            <p:ph type="sldNum" sz="quarter" idx="12"/>
          </p:nvPr>
        </p:nvSpPr>
        <p:spPr/>
        <p:txBody>
          <a:bodyPr/>
          <a:lstStyle/>
          <a:p>
            <a:fld id="{C21962D9-4DD9-4FFA-BC7C-DA51FF889A28}" type="slidenum">
              <a:rPr lang="en-US" smtClean="0">
                <a:solidFill>
                  <a:prstClr val="black"/>
                </a:solidFill>
                <a:latin typeface="Arial"/>
              </a:rPr>
              <a:pPr/>
              <a:t>‹#›</a:t>
            </a:fld>
            <a:endParaRPr lang="en-US" dirty="0">
              <a:solidFill>
                <a:prstClr val="black"/>
              </a:solidFill>
              <a:latin typeface="Arial"/>
            </a:endParaRPr>
          </a:p>
        </p:txBody>
      </p:sp>
    </p:spTree>
    <p:extLst>
      <p:ext uri="{BB962C8B-B14F-4D97-AF65-F5344CB8AC3E}">
        <p14:creationId xmlns:p14="http://schemas.microsoft.com/office/powerpoint/2010/main" val="2843575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DF24-C925-48A5-96CD-7A903870A4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50A493-525F-4557-B2A6-6837E8E40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30D4D1-ADBF-4302-BB14-B1F575F5E1CC}"/>
              </a:ext>
            </a:extLst>
          </p:cNvPr>
          <p:cNvSpPr>
            <a:spLocks noGrp="1"/>
          </p:cNvSpPr>
          <p:nvPr>
            <p:ph type="dt" sz="half" idx="10"/>
          </p:nvPr>
        </p:nvSpPr>
        <p:spPr/>
        <p:txBody>
          <a:bodyPr/>
          <a:lstStyle/>
          <a:p>
            <a:fld id="{7F38C8AE-935D-4C77-962F-9731D27BEF38}" type="datetimeFigureOut">
              <a:rPr lang="en-US" smtClean="0">
                <a:solidFill>
                  <a:prstClr val="black"/>
                </a:solidFill>
                <a:latin typeface="Arial"/>
              </a:rPr>
              <a:pPr/>
              <a:t>10/15/2021</a:t>
            </a:fld>
            <a:endParaRPr lang="en-US" dirty="0">
              <a:solidFill>
                <a:prstClr val="black"/>
              </a:solidFill>
              <a:latin typeface="Arial"/>
            </a:endParaRPr>
          </a:p>
        </p:txBody>
      </p:sp>
      <p:sp>
        <p:nvSpPr>
          <p:cNvPr id="5" name="Footer Placeholder 4">
            <a:extLst>
              <a:ext uri="{FF2B5EF4-FFF2-40B4-BE49-F238E27FC236}">
                <a16:creationId xmlns:a16="http://schemas.microsoft.com/office/drawing/2014/main" id="{6192BD4C-4D23-45B9-A7D2-324CC2337F9C}"/>
              </a:ext>
            </a:extLst>
          </p:cNvPr>
          <p:cNvSpPr>
            <a:spLocks noGrp="1"/>
          </p:cNvSpPr>
          <p:nvPr>
            <p:ph type="ftr" sz="quarter" idx="11"/>
          </p:nvPr>
        </p:nvSpPr>
        <p:spPr/>
        <p:txBody>
          <a:bodyPr/>
          <a:lstStyle/>
          <a:p>
            <a:endParaRPr lang="en-US" dirty="0">
              <a:solidFill>
                <a:prstClr val="black"/>
              </a:solidFill>
              <a:latin typeface="Arial"/>
            </a:endParaRPr>
          </a:p>
        </p:txBody>
      </p:sp>
      <p:sp>
        <p:nvSpPr>
          <p:cNvPr id="6" name="Slide Number Placeholder 5">
            <a:extLst>
              <a:ext uri="{FF2B5EF4-FFF2-40B4-BE49-F238E27FC236}">
                <a16:creationId xmlns:a16="http://schemas.microsoft.com/office/drawing/2014/main" id="{8612ED4D-271D-4366-BFD7-31925CDB61D6}"/>
              </a:ext>
            </a:extLst>
          </p:cNvPr>
          <p:cNvSpPr>
            <a:spLocks noGrp="1"/>
          </p:cNvSpPr>
          <p:nvPr>
            <p:ph type="sldNum" sz="quarter" idx="12"/>
          </p:nvPr>
        </p:nvSpPr>
        <p:spPr/>
        <p:txBody>
          <a:bodyPr/>
          <a:lstStyle/>
          <a:p>
            <a:fld id="{C4C7D682-357A-4723-A1FE-ADE5A07E3424}" type="slidenum">
              <a:rPr lang="en-US" smtClean="0">
                <a:solidFill>
                  <a:prstClr val="black"/>
                </a:solidFill>
                <a:latin typeface="Arial"/>
              </a:rPr>
              <a:pPr/>
              <a:t>‹#›</a:t>
            </a:fld>
            <a:endParaRPr lang="en-US" dirty="0">
              <a:solidFill>
                <a:prstClr val="black"/>
              </a:solidFill>
              <a:latin typeface="Arial"/>
            </a:endParaRPr>
          </a:p>
        </p:txBody>
      </p:sp>
    </p:spTree>
    <p:extLst>
      <p:ext uri="{BB962C8B-B14F-4D97-AF65-F5344CB8AC3E}">
        <p14:creationId xmlns:p14="http://schemas.microsoft.com/office/powerpoint/2010/main" val="2355795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elfolie (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65E5E68-6EA1-3442-BB10-C793F68A59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68" t="55976" r="6173" b="3578"/>
          <a:stretch/>
        </p:blipFill>
        <p:spPr>
          <a:xfrm>
            <a:off x="-1" y="1"/>
            <a:ext cx="12192001" cy="6858000"/>
          </a:xfrm>
          <a:prstGeom prst="rect">
            <a:avLst/>
          </a:prstGeom>
        </p:spPr>
      </p:pic>
      <p:sp>
        <p:nvSpPr>
          <p:cNvPr id="17" name="Textfeld 16">
            <a:extLst>
              <a:ext uri="{FF2B5EF4-FFF2-40B4-BE49-F238E27FC236}">
                <a16:creationId xmlns:a16="http://schemas.microsoft.com/office/drawing/2014/main" id="{4785AFB7-C388-4E45-BD2D-3D884C32812F}"/>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pic>
        <p:nvPicPr>
          <p:cNvPr id="16" name="Grafik 2">
            <a:extLst>
              <a:ext uri="{FF2B5EF4-FFF2-40B4-BE49-F238E27FC236}">
                <a16:creationId xmlns:a16="http://schemas.microsoft.com/office/drawing/2014/main" id="{3E3479E2-C137-6A40-9D05-BDFF2DAD0E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46224" y="5571767"/>
            <a:ext cx="1240975" cy="1139810"/>
          </a:xfrm>
          <a:prstGeom prst="rect">
            <a:avLst/>
          </a:prstGeom>
        </p:spPr>
      </p:pic>
    </p:spTree>
    <p:extLst>
      <p:ext uri="{BB962C8B-B14F-4D97-AF65-F5344CB8AC3E}">
        <p14:creationId xmlns:p14="http://schemas.microsoft.com/office/powerpoint/2010/main" val="420310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57B8F3-11C0-4EC6-95DA-0D3B9CBFE050}"/>
              </a:ext>
            </a:extLst>
          </p:cNvPr>
          <p:cNvSpPr/>
          <p:nvPr userDrawn="1"/>
        </p:nvSpPr>
        <p:spPr>
          <a:xfrm>
            <a:off x="0" y="1"/>
            <a:ext cx="12190413" cy="6857999"/>
          </a:xfrm>
          <a:prstGeom prst="rect">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469DB35E-D21A-4091-90CC-357638B06C97}"/>
              </a:ext>
            </a:extLst>
          </p:cNvPr>
          <p:cNvSpPr txBox="1">
            <a:spLocks/>
          </p:cNvSpPr>
          <p:nvPr userDrawn="1"/>
        </p:nvSpPr>
        <p:spPr bwMode="auto">
          <a:xfrm>
            <a:off x="1" y="3856906"/>
            <a:ext cx="7460204" cy="1286594"/>
          </a:xfrm>
          <a:prstGeom prst="rect">
            <a:avLst/>
          </a:prstGeom>
          <a:solidFill>
            <a:schemeClr val="accent6">
              <a:lumMod val="50000"/>
              <a:alpha val="60000"/>
            </a:schemeClr>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sz="2400" dirty="0">
              <a:solidFill>
                <a:srgbClr val="FFFFFF"/>
              </a:solidFill>
            </a:endParaRPr>
          </a:p>
        </p:txBody>
      </p:sp>
      <p:sp>
        <p:nvSpPr>
          <p:cNvPr id="18" name="Rectangle 2">
            <a:extLst>
              <a:ext uri="{FF2B5EF4-FFF2-40B4-BE49-F238E27FC236}">
                <a16:creationId xmlns:a16="http://schemas.microsoft.com/office/drawing/2014/main" id="{B40F73B2-A720-4998-9CC1-85EEC3214DD8}"/>
              </a:ext>
            </a:extLst>
          </p:cNvPr>
          <p:cNvSpPr>
            <a:spLocks noGrp="1" noChangeArrowheads="1"/>
          </p:cNvSpPr>
          <p:nvPr>
            <p:ph type="ctrTitle" hasCustomPrompt="1"/>
          </p:nvPr>
        </p:nvSpPr>
        <p:spPr>
          <a:xfrm>
            <a:off x="101414" y="3919663"/>
            <a:ext cx="7067177" cy="11878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90000"/>
              </a:lnSpc>
              <a:defRPr lang="en-US" sz="3200" b="0" dirty="0">
                <a:solidFill>
                  <a:schemeClr val="bg1"/>
                </a:solidFill>
                <a:latin typeface="+mj-lt"/>
                <a:cs typeface="+mj-cs"/>
              </a:defRPr>
            </a:lvl1pPr>
          </a:lstStyle>
          <a:p>
            <a:pPr lvl="0"/>
            <a:r>
              <a:rPr lang="en-US" dirty="0"/>
              <a:t>Click to edit GOLD master title style</a:t>
            </a:r>
          </a:p>
        </p:txBody>
      </p:sp>
    </p:spTree>
    <p:extLst>
      <p:ext uri="{BB962C8B-B14F-4D97-AF65-F5344CB8AC3E}">
        <p14:creationId xmlns:p14="http://schemas.microsoft.com/office/powerpoint/2010/main" val="230076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C622B6B7-93D8-429A-857C-8366FC4A34C3}"/>
              </a:ext>
            </a:extLst>
          </p:cNvPr>
          <p:cNvSpPr>
            <a:spLocks noChangeAspect="1"/>
          </p:cNvSpPr>
          <p:nvPr userDrawn="1"/>
        </p:nvSpPr>
        <p:spPr>
          <a:xfrm>
            <a:off x="-8992" y="4687321"/>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hteck 7"/>
          <p:cNvSpPr/>
          <p:nvPr userDrawn="1"/>
        </p:nvSpPr>
        <p:spPr>
          <a:xfrm>
            <a:off x="134065" y="800708"/>
            <a:ext cx="6070154"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TitelPlaz"/>
          <p:cNvSpPr>
            <a:spLocks noGrp="1"/>
          </p:cNvSpPr>
          <p:nvPr userDrawn="1">
            <p:ph type="title" hasCustomPrompt="1"/>
            <p:custDataLst>
              <p:tags r:id="rId1"/>
            </p:custDataLst>
          </p:nvPr>
        </p:nvSpPr>
        <p:spPr>
          <a:xfrm>
            <a:off x="479614" y="1232756"/>
            <a:ext cx="5436342"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br>
              <a:rPr lang="en-US" sz="3400" dirty="0"/>
            </a:br>
            <a:endParaRPr lang="de-DE" sz="3400" b="0" dirty="0"/>
          </a:p>
        </p:txBody>
      </p:sp>
      <p:sp>
        <p:nvSpPr>
          <p:cNvPr id="42" name="Textplatzhalter 40"/>
          <p:cNvSpPr>
            <a:spLocks noGrp="1"/>
          </p:cNvSpPr>
          <p:nvPr userDrawn="1">
            <p:ph type="body" sz="quarter" idx="13" hasCustomPrompt="1"/>
          </p:nvPr>
        </p:nvSpPr>
        <p:spPr>
          <a:xfrm>
            <a:off x="479614" y="3861048"/>
            <a:ext cx="5436342"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62BFBEAA-2FBA-4360-ADE4-73AE5ABDF8D4}"/>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pic>
        <p:nvPicPr>
          <p:cNvPr id="9" name="Grafik 2">
            <a:extLst>
              <a:ext uri="{FF2B5EF4-FFF2-40B4-BE49-F238E27FC236}">
                <a16:creationId xmlns:a16="http://schemas.microsoft.com/office/drawing/2014/main" id="{772A9795-EFEF-7342-93D2-7FB79163A9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66184" y="4780892"/>
            <a:ext cx="929816" cy="854017"/>
          </a:xfrm>
          <a:prstGeom prst="rect">
            <a:avLst/>
          </a:prstGeom>
        </p:spPr>
      </p:pic>
    </p:spTree>
    <p:extLst>
      <p:ext uri="{BB962C8B-B14F-4D97-AF65-F5344CB8AC3E}">
        <p14:creationId xmlns:p14="http://schemas.microsoft.com/office/powerpoint/2010/main" val="163735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817AAF36-E66A-4DB6-BD1B-EB1CC84B3788}"/>
              </a:ext>
            </a:extLst>
          </p:cNvPr>
          <p:cNvSpPr>
            <a:spLocks noChangeAspect="1"/>
          </p:cNvSpPr>
          <p:nvPr userDrawn="1"/>
        </p:nvSpPr>
        <p:spPr>
          <a:xfrm>
            <a:off x="5997360" y="872716"/>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hteck 7"/>
          <p:cNvSpPr/>
          <p:nvPr userDrawn="1"/>
        </p:nvSpPr>
        <p:spPr>
          <a:xfrm>
            <a:off x="5987786" y="2096716"/>
            <a:ext cx="6204215"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0A035"/>
              </a:solidFill>
              <a:effectLst/>
              <a:uLnTx/>
              <a:uFillTx/>
              <a:latin typeface="Arial"/>
              <a:ea typeface="+mn-ea"/>
              <a:cs typeface="+mn-cs"/>
            </a:endParaRPr>
          </a:p>
        </p:txBody>
      </p:sp>
      <p:sp>
        <p:nvSpPr>
          <p:cNvPr id="25" name="TitelPlaz"/>
          <p:cNvSpPr>
            <a:spLocks noGrp="1"/>
          </p:cNvSpPr>
          <p:nvPr userDrawn="1">
            <p:ph type="title" hasCustomPrompt="1"/>
            <p:custDataLst>
              <p:tags r:id="rId1"/>
            </p:custDataLst>
          </p:nvPr>
        </p:nvSpPr>
        <p:spPr>
          <a:xfrm>
            <a:off x="6312052" y="2492896"/>
            <a:ext cx="5401303"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42" name="Textplatzhalter 40"/>
          <p:cNvSpPr>
            <a:spLocks noGrp="1"/>
          </p:cNvSpPr>
          <p:nvPr userDrawn="1">
            <p:ph type="body" sz="quarter" idx="13" hasCustomPrompt="1"/>
          </p:nvPr>
        </p:nvSpPr>
        <p:spPr>
          <a:xfrm>
            <a:off x="6312052" y="5121189"/>
            <a:ext cx="5437312"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70201EB7-A074-49C4-A59F-DC5A2780E1C2}"/>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pic>
        <p:nvPicPr>
          <p:cNvPr id="9" name="Grafik 2">
            <a:extLst>
              <a:ext uri="{FF2B5EF4-FFF2-40B4-BE49-F238E27FC236}">
                <a16:creationId xmlns:a16="http://schemas.microsoft.com/office/drawing/2014/main" id="{7E937A47-8F3E-B143-BA2F-98BC84159B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985707"/>
            <a:ext cx="929816" cy="854017"/>
          </a:xfrm>
          <a:prstGeom prst="rect">
            <a:avLst/>
          </a:prstGeom>
        </p:spPr>
      </p:pic>
    </p:spTree>
    <p:extLst>
      <p:ext uri="{BB962C8B-B14F-4D97-AF65-F5344CB8AC3E}">
        <p14:creationId xmlns:p14="http://schemas.microsoft.com/office/powerpoint/2010/main" val="199972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4)">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772A11FC-14A0-4F7F-9E95-7F8790186215}"/>
              </a:ext>
            </a:extLst>
          </p:cNvPr>
          <p:cNvSpPr>
            <a:spLocks noChangeAspect="1"/>
          </p:cNvSpPr>
          <p:nvPr userDrawn="1"/>
        </p:nvSpPr>
        <p:spPr>
          <a:xfrm>
            <a:off x="5996776" y="4687321"/>
            <a:ext cx="6195224" cy="108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hteck 7"/>
          <p:cNvSpPr/>
          <p:nvPr userDrawn="1"/>
        </p:nvSpPr>
        <p:spPr>
          <a:xfrm>
            <a:off x="5987784" y="800708"/>
            <a:ext cx="6204216"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0A035"/>
              </a:solidFill>
              <a:effectLst/>
              <a:uLnTx/>
              <a:uFillTx/>
              <a:latin typeface="Arial"/>
              <a:ea typeface="+mn-ea"/>
              <a:cs typeface="+mn-cs"/>
            </a:endParaRPr>
          </a:p>
        </p:txBody>
      </p:sp>
      <p:sp>
        <p:nvSpPr>
          <p:cNvPr id="25" name="TitelPlaz"/>
          <p:cNvSpPr>
            <a:spLocks noGrp="1"/>
          </p:cNvSpPr>
          <p:nvPr userDrawn="1">
            <p:ph type="title" hasCustomPrompt="1"/>
            <p:custDataLst>
              <p:tags r:id="rId1"/>
            </p:custDataLst>
          </p:nvPr>
        </p:nvSpPr>
        <p:spPr>
          <a:xfrm>
            <a:off x="6276043" y="1232756"/>
            <a:ext cx="5446059"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rgbClr val="007A3C"/>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42" name="Textplatzhalter 40"/>
          <p:cNvSpPr>
            <a:spLocks noGrp="1"/>
          </p:cNvSpPr>
          <p:nvPr userDrawn="1">
            <p:ph type="body" sz="quarter" idx="13" hasCustomPrompt="1"/>
          </p:nvPr>
        </p:nvSpPr>
        <p:spPr>
          <a:xfrm>
            <a:off x="6276043" y="3861048"/>
            <a:ext cx="5446059" cy="433139"/>
          </a:xfrm>
          <a:prstGeom prst="rect">
            <a:avLst/>
          </a:prstGeom>
        </p:spPr>
        <p:txBody>
          <a:bodyPr lIns="0" tIns="0" rIns="0" bIns="0" anchor="b"/>
          <a:lstStyle>
            <a:lvl1pPr marL="0" indent="0">
              <a:buNone/>
              <a:defRPr>
                <a:solidFill>
                  <a:srgbClr val="007A3C"/>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1630D635-EE83-4917-BCF4-46A4F6763216}"/>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pic>
        <p:nvPicPr>
          <p:cNvPr id="9" name="Grafik 2">
            <a:extLst>
              <a:ext uri="{FF2B5EF4-FFF2-40B4-BE49-F238E27FC236}">
                <a16:creationId xmlns:a16="http://schemas.microsoft.com/office/drawing/2014/main" id="{5A34F3DA-96BD-954D-9FB5-3C2713589C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6000" y="4800312"/>
            <a:ext cx="929816" cy="854017"/>
          </a:xfrm>
          <a:prstGeom prst="rect">
            <a:avLst/>
          </a:prstGeom>
        </p:spPr>
      </p:pic>
    </p:spTree>
    <p:extLst>
      <p:ext uri="{BB962C8B-B14F-4D97-AF65-F5344CB8AC3E}">
        <p14:creationId xmlns:p14="http://schemas.microsoft.com/office/powerpoint/2010/main" val="306437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_Individuell">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721AC38-2766-43CB-971E-986E0C3B0C35}"/>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Tree>
    <p:extLst>
      <p:ext uri="{BB962C8B-B14F-4D97-AF65-F5344CB8AC3E}">
        <p14:creationId xmlns:p14="http://schemas.microsoft.com/office/powerpoint/2010/main" val="20002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_Individuell">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721AC38-2766-43CB-971E-986E0C3B0C35}"/>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pic>
        <p:nvPicPr>
          <p:cNvPr id="3" name="Picture 2" descr="542416-jeopardy.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152444"/>
          </a:xfrm>
          <a:prstGeom prst="rect">
            <a:avLst/>
          </a:prstGeom>
        </p:spPr>
      </p:pic>
    </p:spTree>
    <p:extLst>
      <p:ext uri="{BB962C8B-B14F-4D97-AF65-F5344CB8AC3E}">
        <p14:creationId xmlns:p14="http://schemas.microsoft.com/office/powerpoint/2010/main" val="310572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26"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0" y="0"/>
                        <a:ext cx="211667" cy="158750"/>
                      </a:xfrm>
                      <a:prstGeom prst="rect">
                        <a:avLst/>
                      </a:prstGeom>
                    </p:spPr>
                  </p:pic>
                </p:oleObj>
              </mc:Fallback>
            </mc:AlternateContent>
          </a:graphicData>
        </a:graphic>
      </p:graphicFrame>
      <p:sp>
        <p:nvSpPr>
          <p:cNvPr id="7" name="Titelplatzhalter 4">
            <a:extLst>
              <a:ext uri="{FF2B5EF4-FFF2-40B4-BE49-F238E27FC236}">
                <a16:creationId xmlns:a16="http://schemas.microsoft.com/office/drawing/2014/main" id="{A0521059-6C76-4B1E-8B67-FC8F50128FF8}"/>
              </a:ext>
            </a:extLst>
          </p:cNvPr>
          <p:cNvSpPr>
            <a:spLocks noGrp="1"/>
          </p:cNvSpPr>
          <p:nvPr>
            <p:ph type="title"/>
          </p:nvPr>
        </p:nvSpPr>
        <p:spPr>
          <a:xfrm>
            <a:off x="218334" y="430442"/>
            <a:ext cx="11737914" cy="853200"/>
          </a:xfrm>
          <a:prstGeom prst="rect">
            <a:avLst/>
          </a:prstGeom>
        </p:spPr>
        <p:txBody>
          <a:bodyPr vert="horz" lIns="0" tIns="0" rIns="0" bIns="0" rtlCol="0" anchor="t" anchorCtr="0">
            <a:noAutofit/>
          </a:bodyPr>
          <a:lstStyle/>
          <a:p>
            <a:r>
              <a:rPr lang="de-DE" dirty="0"/>
              <a:t>Titelmasterformat durch Klicken bearbeiten</a:t>
            </a:r>
          </a:p>
        </p:txBody>
      </p:sp>
      <p:sp>
        <p:nvSpPr>
          <p:cNvPr id="14" name="Textfeld 13">
            <a:extLst>
              <a:ext uri="{FF2B5EF4-FFF2-40B4-BE49-F238E27FC236}">
                <a16:creationId xmlns:a16="http://schemas.microsoft.com/office/drawing/2014/main" id="{65464030-A385-428D-8DF1-26D75A03D65C}"/>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Tree>
    <p:extLst>
      <p:ext uri="{BB962C8B-B14F-4D97-AF65-F5344CB8AC3E}">
        <p14:creationId xmlns:p14="http://schemas.microsoft.com/office/powerpoint/2010/main" val="349063379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341B893-5E64-41A2-A59D-26EE2D50455C}"/>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
        <p:nvSpPr>
          <p:cNvPr id="2" name="TextBox 1"/>
          <p:cNvSpPr txBox="1"/>
          <p:nvPr userDrawn="1"/>
        </p:nvSpPr>
        <p:spPr>
          <a:xfrm>
            <a:off x="244594" y="6387635"/>
            <a:ext cx="451556" cy="230832"/>
          </a:xfrm>
          <a:prstGeom prst="rect">
            <a:avLst/>
          </a:prstGeom>
          <a:noFill/>
        </p:spPr>
        <p:txBody>
          <a:bodyPr wrap="square" rtlCol="0">
            <a:spAutoFit/>
          </a:bodyPr>
          <a:lstStyle/>
          <a:p>
            <a:fld id="{444C3EB7-9167-B147-888B-337324FB6BCF}" type="slidenum">
              <a:rPr lang="en-US" sz="900" smtClean="0"/>
              <a:t>‹#›</a:t>
            </a:fld>
            <a:endParaRPr lang="en-US" sz="900" dirty="0"/>
          </a:p>
        </p:txBody>
      </p:sp>
      <p:sp>
        <p:nvSpPr>
          <p:cNvPr id="8" name="TextBox 7"/>
          <p:cNvSpPr txBox="1"/>
          <p:nvPr userDrawn="1"/>
        </p:nvSpPr>
        <p:spPr>
          <a:xfrm>
            <a:off x="856074" y="6387635"/>
            <a:ext cx="716689" cy="230832"/>
          </a:xfrm>
          <a:prstGeom prst="rect">
            <a:avLst/>
          </a:prstGeom>
          <a:noFill/>
        </p:spPr>
        <p:txBody>
          <a:bodyPr wrap="square" rtlCol="0">
            <a:spAutoFit/>
          </a:bodyPr>
          <a:lstStyle/>
          <a:p>
            <a:r>
              <a:rPr lang="en-US" sz="900" dirty="0"/>
              <a:t>Rev. 2019</a:t>
            </a:r>
          </a:p>
        </p:txBody>
      </p:sp>
      <p:cxnSp>
        <p:nvCxnSpPr>
          <p:cNvPr id="4" name="Straight Connector 3"/>
          <p:cNvCxnSpPr/>
          <p:nvPr userDrawn="1"/>
        </p:nvCxnSpPr>
        <p:spPr>
          <a:xfrm>
            <a:off x="705556" y="6378221"/>
            <a:ext cx="0" cy="272815"/>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254903"/>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62" r:id="rId4"/>
    <p:sldLayoutId id="2147483663" r:id="rId5"/>
    <p:sldLayoutId id="2147483664" r:id="rId6"/>
    <p:sldLayoutId id="2147483665" r:id="rId7"/>
    <p:sldLayoutId id="2147483709" r:id="rId8"/>
    <p:sldLayoutId id="2147483666" r:id="rId9"/>
    <p:sldLayoutId id="2147483667" r:id="rId10"/>
    <p:sldLayoutId id="2147483668" r:id="rId11"/>
    <p:sldLayoutId id="2147483669" r:id="rId12"/>
    <p:sldLayoutId id="2147483674" r:id="rId13"/>
  </p:sldLayoutIdLst>
  <p:hf hdr="0" ftr="0"/>
  <p:txStyles>
    <p:titleStyle>
      <a:lvl1pPr algn="l" defTabSz="914400" rtl="0" eaLnBrk="1" latinLnBrk="0" hangingPunct="1">
        <a:lnSpc>
          <a:spcPct val="100000"/>
        </a:lnSpc>
        <a:spcBef>
          <a:spcPct val="110000"/>
        </a:spcBef>
        <a:spcAft>
          <a:spcPct val="110000"/>
        </a:spcAft>
        <a:buNone/>
        <a:defRPr sz="30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itelplatzhalter 4">
            <a:extLst>
              <a:ext uri="{FF2B5EF4-FFF2-40B4-BE49-F238E27FC236}">
                <a16:creationId xmlns:a16="http://schemas.microsoft.com/office/drawing/2014/main" id="{37FE3EDC-0827-4CF8-B2E7-B826A23D8F0B}"/>
              </a:ext>
            </a:extLst>
          </p:cNvPr>
          <p:cNvSpPr>
            <a:spLocks noGrp="1"/>
          </p:cNvSpPr>
          <p:nvPr userDrawn="1">
            <p:ph type="title"/>
          </p:nvPr>
        </p:nvSpPr>
        <p:spPr>
          <a:xfrm>
            <a:off x="218334" y="430442"/>
            <a:ext cx="11737914" cy="853200"/>
          </a:xfrm>
          <a:prstGeom prst="rect">
            <a:avLst/>
          </a:prstGeom>
        </p:spPr>
        <p:txBody>
          <a:bodyPr vert="horz" lIns="0" tIns="0" rIns="0" bIns="0" rtlCol="0" anchor="t" anchorCtr="0">
            <a:noAutofit/>
          </a:bodyPr>
          <a:lstStyle/>
          <a:p>
            <a:r>
              <a:rPr lang="de-DE" dirty="0"/>
              <a:t>Titelmasterformat durch Klicken bearbeiten</a:t>
            </a:r>
          </a:p>
        </p:txBody>
      </p:sp>
      <p:sp>
        <p:nvSpPr>
          <p:cNvPr id="2" name="Textfeld 1">
            <a:extLst>
              <a:ext uri="{FF2B5EF4-FFF2-40B4-BE49-F238E27FC236}">
                <a16:creationId xmlns:a16="http://schemas.microsoft.com/office/drawing/2014/main" id="{71949EE9-BA46-4479-914B-3ECC6A2A8BA4}"/>
              </a:ext>
            </a:extLst>
          </p:cNvPr>
          <p:cNvSpPr txBox="1"/>
          <p:nvPr userDrawn="1"/>
        </p:nvSpPr>
        <p:spPr>
          <a:xfrm>
            <a:off x="5987785" y="6451321"/>
            <a:ext cx="21643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110"/>
              </a:spcBef>
              <a:spcAft>
                <a:spcPts val="11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     </a:t>
            </a:r>
            <a:endParaRPr kumimoji="0" lang="de-DE" sz="1800" b="0" i="0" u="none" strike="noStrike" kern="1200" cap="none" spc="0" normalizeH="0" baseline="0" noProof="0" dirty="0">
              <a:ln>
                <a:noFill/>
              </a:ln>
              <a:solidFill>
                <a:srgbClr val="C50022"/>
              </a:solidFill>
              <a:effectLst/>
              <a:uLnTx/>
              <a:uFillTx/>
              <a:latin typeface="Arial"/>
              <a:ea typeface="+mn-ea"/>
              <a:cs typeface="+mn-cs"/>
            </a:endParaRPr>
          </a:p>
        </p:txBody>
      </p:sp>
      <p:sp>
        <p:nvSpPr>
          <p:cNvPr id="6" name="Textfeld 5">
            <a:extLst>
              <a:ext uri="{FF2B5EF4-FFF2-40B4-BE49-F238E27FC236}">
                <a16:creationId xmlns:a16="http://schemas.microsoft.com/office/drawing/2014/main" id="{3EC64EB5-3739-41D1-9D4C-C15F12AC1533}"/>
              </a:ext>
            </a:extLst>
          </p:cNvPr>
          <p:cNvSpPr txBox="1"/>
          <p:nvPr userDrawn="1"/>
        </p:nvSpPr>
        <p:spPr>
          <a:xfrm>
            <a:off x="4178401" y="6858001"/>
            <a:ext cx="383520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sym typeface="Wingdings" panose="05000000000000000000" pitchFamily="2" charset="2"/>
              </a:rPr>
              <a:t></a:t>
            </a:r>
            <a:endParaRPr kumimoji="0" lang="de-DE" sz="1200" b="0" i="0" u="none" strike="noStrike" kern="1200" cap="none" spc="0" normalizeH="0" baseline="0" noProof="0" dirty="0">
              <a:ln>
                <a:noFill/>
              </a:ln>
              <a:solidFill>
                <a:srgbClr val="C5002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C50022"/>
                </a:solidFill>
                <a:effectLst/>
                <a:uLnTx/>
                <a:uFillTx/>
                <a:latin typeface="Arial"/>
                <a:ea typeface="+mn-ea"/>
                <a:cs typeface="+mn-cs"/>
              </a:rPr>
              <a:t>Zur Angabe der Klassifizierung (VERTRAULICH etc.) </a:t>
            </a:r>
            <a:br>
              <a:rPr kumimoji="0" lang="de-DE" sz="1200" b="0" i="0" u="none" strike="noStrike" kern="1200" cap="none" spc="0" normalizeH="0" baseline="0" noProof="0" dirty="0">
                <a:ln>
                  <a:noFill/>
                </a:ln>
                <a:solidFill>
                  <a:srgbClr val="C50022"/>
                </a:solidFill>
                <a:effectLst/>
                <a:uLnTx/>
                <a:uFillTx/>
                <a:latin typeface="Arial"/>
                <a:ea typeface="+mn-ea"/>
                <a:cs typeface="+mn-cs"/>
              </a:rPr>
            </a:br>
            <a:r>
              <a:rPr kumimoji="0" lang="de-DE" sz="1200" b="0" i="0" u="none" strike="noStrike" kern="1200" cap="none" spc="0" normalizeH="0" baseline="0" noProof="0" dirty="0">
                <a:ln>
                  <a:noFill/>
                </a:ln>
                <a:solidFill>
                  <a:srgbClr val="C50022"/>
                </a:solidFill>
                <a:effectLst/>
                <a:uLnTx/>
                <a:uFillTx/>
                <a:latin typeface="Arial"/>
                <a:ea typeface="+mn-ea"/>
                <a:cs typeface="+mn-cs"/>
              </a:rPr>
              <a:t>bitte dieses Textfeld im Folienmaster verwenden</a:t>
            </a:r>
          </a:p>
        </p:txBody>
      </p:sp>
      <p:sp>
        <p:nvSpPr>
          <p:cNvPr id="13" name="Textplatzhalter 2">
            <a:extLst>
              <a:ext uri="{FF2B5EF4-FFF2-40B4-BE49-F238E27FC236}">
                <a16:creationId xmlns:a16="http://schemas.microsoft.com/office/drawing/2014/main" id="{B2ED9C27-3BB2-4F96-9471-64B44D66CCD7}"/>
              </a:ext>
            </a:extLst>
          </p:cNvPr>
          <p:cNvSpPr>
            <a:spLocks noGrp="1"/>
          </p:cNvSpPr>
          <p:nvPr>
            <p:ph type="body" idx="1"/>
          </p:nvPr>
        </p:nvSpPr>
        <p:spPr>
          <a:xfrm>
            <a:off x="211068" y="1964564"/>
            <a:ext cx="11753889" cy="3905999"/>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14" name="TextBox 13"/>
          <p:cNvSpPr txBox="1"/>
          <p:nvPr userDrawn="1"/>
        </p:nvSpPr>
        <p:spPr>
          <a:xfrm>
            <a:off x="244594" y="6387635"/>
            <a:ext cx="451556" cy="230832"/>
          </a:xfrm>
          <a:prstGeom prst="rect">
            <a:avLst/>
          </a:prstGeom>
          <a:noFill/>
        </p:spPr>
        <p:txBody>
          <a:bodyPr wrap="square" rtlCol="0">
            <a:spAutoFit/>
          </a:bodyPr>
          <a:lstStyle/>
          <a:p>
            <a:fld id="{444C3EB7-9167-B147-888B-337324FB6BCF}" type="slidenum">
              <a:rPr lang="en-US" sz="900" smtClean="0"/>
              <a:t>‹#›</a:t>
            </a:fld>
            <a:endParaRPr lang="en-US" sz="900" dirty="0"/>
          </a:p>
        </p:txBody>
      </p:sp>
      <p:sp>
        <p:nvSpPr>
          <p:cNvPr id="15" name="TextBox 14"/>
          <p:cNvSpPr txBox="1"/>
          <p:nvPr userDrawn="1"/>
        </p:nvSpPr>
        <p:spPr>
          <a:xfrm>
            <a:off x="856075" y="6387635"/>
            <a:ext cx="611482" cy="230832"/>
          </a:xfrm>
          <a:prstGeom prst="rect">
            <a:avLst/>
          </a:prstGeom>
          <a:noFill/>
        </p:spPr>
        <p:txBody>
          <a:bodyPr wrap="square" rtlCol="0">
            <a:spAutoFit/>
          </a:bodyPr>
          <a:lstStyle/>
          <a:p>
            <a:r>
              <a:rPr lang="en-US" sz="900" dirty="0"/>
              <a:t>2/8/18</a:t>
            </a:r>
          </a:p>
        </p:txBody>
      </p:sp>
      <p:cxnSp>
        <p:nvCxnSpPr>
          <p:cNvPr id="16" name="Straight Connector 15"/>
          <p:cNvCxnSpPr/>
          <p:nvPr userDrawn="1"/>
        </p:nvCxnSpPr>
        <p:spPr>
          <a:xfrm>
            <a:off x="705556" y="6378221"/>
            <a:ext cx="0" cy="272815"/>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4616CE05-F5AE-B04F-8E2E-F86DA6B1431C}"/>
              </a:ext>
            </a:extLst>
          </p:cNvPr>
          <p:cNvGrpSpPr/>
          <p:nvPr userDrawn="1"/>
        </p:nvGrpSpPr>
        <p:grpSpPr>
          <a:xfrm>
            <a:off x="9598860" y="6092575"/>
            <a:ext cx="2592337" cy="540000"/>
            <a:chOff x="9598860" y="6092575"/>
            <a:chExt cx="2592337" cy="540000"/>
          </a:xfrm>
        </p:grpSpPr>
        <p:sp>
          <p:nvSpPr>
            <p:cNvPr id="12" name="Rechteck 11">
              <a:extLst>
                <a:ext uri="{FF2B5EF4-FFF2-40B4-BE49-F238E27FC236}">
                  <a16:creationId xmlns:a16="http://schemas.microsoft.com/office/drawing/2014/main" id="{E277971D-6070-4B2E-994F-CFD4ABE539B7}"/>
                </a:ext>
              </a:extLst>
            </p:cNvPr>
            <p:cNvSpPr/>
            <p:nvPr userDrawn="1"/>
          </p:nvSpPr>
          <p:spPr>
            <a:xfrm>
              <a:off x="9598860" y="6092575"/>
              <a:ext cx="2592337" cy="540000"/>
            </a:xfrm>
            <a:prstGeom prst="rect">
              <a:avLst/>
            </a:prstGeom>
            <a:solidFill>
              <a:srgbClr val="007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7" name="Grafik 2">
              <a:extLst>
                <a:ext uri="{FF2B5EF4-FFF2-40B4-BE49-F238E27FC236}">
                  <a16:creationId xmlns:a16="http://schemas.microsoft.com/office/drawing/2014/main" id="{7AB1A67C-FBA6-1C42-90DD-7F5145B5C75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689399" y="6144430"/>
              <a:ext cx="478729" cy="439703"/>
            </a:xfrm>
            <a:prstGeom prst="rect">
              <a:avLst/>
            </a:prstGeom>
          </p:spPr>
        </p:pic>
      </p:grpSp>
    </p:spTree>
    <p:extLst>
      <p:ext uri="{BB962C8B-B14F-4D97-AF65-F5344CB8AC3E}">
        <p14:creationId xmlns:p14="http://schemas.microsoft.com/office/powerpoint/2010/main" val="217807655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p:txStyles>
    <p:titleStyle>
      <a:lvl1pPr algn="l" defTabSz="914400" rtl="0" eaLnBrk="1" latinLnBrk="0" hangingPunct="1">
        <a:lnSpc>
          <a:spcPct val="100000"/>
        </a:lnSpc>
        <a:spcBef>
          <a:spcPts val="0"/>
        </a:spcBef>
        <a:spcAft>
          <a:spcPts val="0"/>
        </a:spcAft>
        <a:buNone/>
        <a:defRPr sz="2800" b="1" i="0" kern="1200">
          <a:solidFill>
            <a:srgbClr val="007A3C"/>
          </a:solidFill>
          <a:latin typeface="Arial"/>
          <a:ea typeface="+mj-ea"/>
          <a:cs typeface="+mj-cs"/>
        </a:defRPr>
      </a:lvl1pPr>
    </p:titleStyle>
    <p:bodyStyle>
      <a:lvl1pPr marL="342900" marR="0" indent="-342900" algn="l" defTabSz="914400" rtl="0" eaLnBrk="1" fontAlgn="base" latinLnBrk="0" hangingPunct="1">
        <a:lnSpc>
          <a:spcPct val="110000"/>
        </a:lnSpc>
        <a:spcBef>
          <a:spcPts val="0"/>
        </a:spcBef>
        <a:spcAft>
          <a:spcPct val="0"/>
        </a:spcAft>
        <a:buClr>
          <a:schemeClr val="accent1"/>
        </a:buClr>
        <a:buSzTx/>
        <a:buFont typeface="Wingdings" panose="05000000000000000000" pitchFamily="2" charset="2"/>
        <a:buChar char="n"/>
        <a:tabLst/>
        <a:defRPr lang="de-DE" sz="2000" b="0" i="0" kern="1200" smtClean="0">
          <a:solidFill>
            <a:schemeClr val="tx1"/>
          </a:solidFill>
          <a:latin typeface="Arial"/>
          <a:ea typeface="+mn-ea"/>
          <a:cs typeface="+mn-cs"/>
        </a:defRPr>
      </a:lvl1pPr>
      <a:lvl2pPr marL="715963" marR="0" indent="-358775" algn="l" defTabSz="914400" rtl="0" eaLnBrk="1" fontAlgn="base" latinLnBrk="0" hangingPunct="1">
        <a:lnSpc>
          <a:spcPct val="110000"/>
        </a:lnSpc>
        <a:spcBef>
          <a:spcPts val="600"/>
        </a:spcBef>
        <a:spcAft>
          <a:spcPct val="0"/>
        </a:spcAft>
        <a:buClr>
          <a:schemeClr val="accent1"/>
        </a:buClr>
        <a:buSzPct val="90000"/>
        <a:buFont typeface="Wingdings 3" panose="05040102010807070707" pitchFamily="18" charset="2"/>
        <a:buChar char=""/>
        <a:tabLst/>
        <a:defRPr lang="de-DE" sz="2000" b="0" i="0" kern="1200" smtClean="0">
          <a:solidFill>
            <a:schemeClr val="tx1"/>
          </a:solidFill>
          <a:latin typeface="Arial"/>
          <a:ea typeface="+mn-ea"/>
          <a:cs typeface="+mn-cs"/>
        </a:defRPr>
      </a:lvl2pPr>
      <a:lvl3pPr marL="1081088" marR="0" indent="-365125" algn="l" defTabSz="914400" rtl="0" eaLnBrk="1" fontAlgn="base" latinLnBrk="0" hangingPunct="1">
        <a:lnSpc>
          <a:spcPct val="110000"/>
        </a:lnSpc>
        <a:spcBef>
          <a:spcPts val="300"/>
        </a:spcBef>
        <a:spcAft>
          <a:spcPts val="0"/>
        </a:spcAft>
        <a:buClr>
          <a:schemeClr val="accent1"/>
        </a:buClr>
        <a:buSzPct val="95000"/>
        <a:buFont typeface="Arial" panose="020B0604020202020204" pitchFamily="34" charset="0"/>
        <a:buChar char="●"/>
        <a:tabLst/>
        <a:defRPr lang="de-DE" sz="2000" b="0" i="0" kern="1200" smtClean="0">
          <a:solidFill>
            <a:schemeClr val="tx1"/>
          </a:solidFill>
          <a:latin typeface="Arial"/>
          <a:ea typeface="+mn-ea"/>
          <a:cs typeface="+mn-cs"/>
        </a:defRPr>
      </a:lvl3pPr>
      <a:lvl4pPr marL="1433513" marR="0" indent="-358775" algn="l" defTabSz="914400" rtl="0" eaLnBrk="1" fontAlgn="base" latinLnBrk="0" hangingPunct="1">
        <a:lnSpc>
          <a:spcPct val="110000"/>
        </a:lnSpc>
        <a:spcBef>
          <a:spcPct val="0"/>
        </a:spcBef>
        <a:spcAft>
          <a:spcPct val="0"/>
        </a:spcAft>
        <a:buClr>
          <a:schemeClr val="accent1"/>
        </a:buClr>
        <a:buSzTx/>
        <a:buFont typeface="Arial" panose="020B0604020202020204" pitchFamily="34" charset="0"/>
        <a:buChar char="−"/>
        <a:tabLst/>
        <a:defRPr lang="de-DE" sz="2000" b="0" i="0" kern="1200" smtClean="0">
          <a:solidFill>
            <a:schemeClr val="tx1"/>
          </a:solidFill>
          <a:latin typeface="Arial"/>
          <a:ea typeface="+mn-ea"/>
          <a:cs typeface="+mn-cs"/>
        </a:defRPr>
      </a:lvl4pPr>
      <a:lvl5pPr marL="2057400" indent="-228600" algn="l" defTabSz="914400" rtl="0" eaLnBrk="1" latinLnBrk="0" hangingPunct="1">
        <a:lnSpc>
          <a:spcPct val="95000"/>
        </a:lnSpc>
        <a:spcBef>
          <a:spcPts val="0"/>
        </a:spcBef>
        <a:spcAft>
          <a:spcPct val="50000"/>
        </a:spcAft>
        <a:buClr>
          <a:schemeClr val="tx1"/>
        </a:buClr>
        <a:buFontTx/>
        <a:buChar char="–"/>
        <a:defRPr lang="de-DE" sz="2000" b="0" i="0" kern="1200" dirty="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p15:clr>
            <a:srgbClr val="F26B43"/>
          </p15:clr>
        </p15:guide>
        <p15:guide id="4" pos="143">
          <p15:clr>
            <a:srgbClr val="F26B43"/>
          </p15:clr>
        </p15:guide>
        <p15:guide id="5" pos="7536">
          <p15:clr>
            <a:srgbClr val="F26B43"/>
          </p15:clr>
        </p15:guide>
        <p15:guide id="10" orient="horz" pos="1275">
          <p15:clr>
            <a:srgbClr val="F26B43"/>
          </p15:clr>
        </p15:guide>
        <p15:guide id="11" orient="horz" pos="41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341B893-5E64-41A2-A59D-26EE2D50455C}"/>
              </a:ext>
            </a:extLst>
          </p:cNvPr>
          <p:cNvSpPr txBox="1"/>
          <p:nvPr userDrawn="1"/>
        </p:nvSpPr>
        <p:spPr>
          <a:xfrm>
            <a:off x="5987785" y="6451321"/>
            <a:ext cx="216434" cy="184666"/>
          </a:xfrm>
          <a:prstGeom prst="rect">
            <a:avLst/>
          </a:prstGeom>
          <a:noFill/>
        </p:spPr>
        <p:txBody>
          <a:bodyPr wrap="none" lIns="0" tIns="0" rIns="0" bIns="0" rtlCol="0">
            <a:spAutoFit/>
          </a:bodyPr>
          <a:lstStyle/>
          <a:p>
            <a:pPr algn="ctr">
              <a:spcBef>
                <a:spcPts val="110"/>
              </a:spcBef>
              <a:spcAft>
                <a:spcPts val="110"/>
              </a:spcAft>
              <a:defRPr/>
            </a:pPr>
            <a:r>
              <a:rPr lang="de-DE" sz="1200" dirty="0">
                <a:solidFill>
                  <a:srgbClr val="C50022"/>
                </a:solidFill>
                <a:latin typeface="Arial"/>
              </a:rPr>
              <a:t>     </a:t>
            </a:r>
            <a:endParaRPr lang="de-DE" dirty="0">
              <a:solidFill>
                <a:srgbClr val="C50022"/>
              </a:solidFill>
              <a:latin typeface="Arial"/>
            </a:endParaRPr>
          </a:p>
        </p:txBody>
      </p:sp>
      <p:sp>
        <p:nvSpPr>
          <p:cNvPr id="15" name="Datumsplatzhalter 5">
            <a:extLst>
              <a:ext uri="{FF2B5EF4-FFF2-40B4-BE49-F238E27FC236}">
                <a16:creationId xmlns:a16="http://schemas.microsoft.com/office/drawing/2014/main" id="{E4F52055-0D05-4ED7-8A63-F50B8DD25E65}"/>
              </a:ext>
            </a:extLst>
          </p:cNvPr>
          <p:cNvSpPr>
            <a:spLocks noGrp="1"/>
          </p:cNvSpPr>
          <p:nvPr>
            <p:ph type="dt" sz="half" idx="2"/>
          </p:nvPr>
        </p:nvSpPr>
        <p:spPr>
          <a:xfrm>
            <a:off x="685849" y="6516409"/>
            <a:ext cx="468187" cy="175322"/>
          </a:xfrm>
          <a:prstGeom prst="rect">
            <a:avLst/>
          </a:prstGeom>
        </p:spPr>
        <p:txBody>
          <a:bodyPr wrap="none" lIns="0" tIns="0" rIns="0" bIns="0"/>
          <a:lstStyle>
            <a:lvl1pPr>
              <a:defRPr sz="900"/>
            </a:lvl1pPr>
          </a:lstStyle>
          <a:p>
            <a:fld id="{65010B03-D230-4701-9F37-B6F131066B93}" type="datetime1">
              <a:rPr lang="de-DE" smtClean="0">
                <a:solidFill>
                  <a:prstClr val="black"/>
                </a:solidFill>
                <a:latin typeface="Arial"/>
              </a:rPr>
              <a:pPr/>
              <a:t>15.10.2021</a:t>
            </a:fld>
            <a:endParaRPr lang="de-DE" dirty="0">
              <a:solidFill>
                <a:prstClr val="black"/>
              </a:solidFill>
              <a:latin typeface="Arial"/>
            </a:endParaRPr>
          </a:p>
        </p:txBody>
      </p:sp>
      <p:sp>
        <p:nvSpPr>
          <p:cNvPr id="17" name="Foliennummernplatzhalter 7">
            <a:extLst>
              <a:ext uri="{FF2B5EF4-FFF2-40B4-BE49-F238E27FC236}">
                <a16:creationId xmlns:a16="http://schemas.microsoft.com/office/drawing/2014/main" id="{17E8C29A-05ED-46E6-92DA-89743027126D}"/>
              </a:ext>
            </a:extLst>
          </p:cNvPr>
          <p:cNvSpPr>
            <a:spLocks noGrp="1"/>
          </p:cNvSpPr>
          <p:nvPr>
            <p:ph type="sldNum" sz="quarter" idx="4"/>
          </p:nvPr>
        </p:nvSpPr>
        <p:spPr>
          <a:xfrm>
            <a:off x="227043" y="6514798"/>
            <a:ext cx="384267" cy="151200"/>
          </a:xfrm>
          <a:prstGeom prst="rect">
            <a:avLst/>
          </a:prstGeom>
        </p:spPr>
        <p:txBody>
          <a:bodyPr lIns="0" tIns="0" rIns="0" bIns="0"/>
          <a:lstStyle>
            <a:lvl1pPr>
              <a:defRPr sz="900" b="1"/>
            </a:lvl1pPr>
          </a:lstStyle>
          <a:p>
            <a:fld id="{82EA1D04-CA53-4DE3-84A8-2B63E41036C9}" type="slidenum">
              <a:rPr lang="de-DE" smtClean="0">
                <a:solidFill>
                  <a:prstClr val="black"/>
                </a:solidFill>
                <a:latin typeface="Arial"/>
              </a:rPr>
              <a:pPr/>
              <a:t>‹#›</a:t>
            </a:fld>
            <a:endParaRPr lang="de-DE" dirty="0">
              <a:solidFill>
                <a:prstClr val="black"/>
              </a:solidFill>
              <a:latin typeface="Arial"/>
            </a:endParaRPr>
          </a:p>
        </p:txBody>
      </p:sp>
    </p:spTree>
    <p:extLst>
      <p:ext uri="{BB962C8B-B14F-4D97-AF65-F5344CB8AC3E}">
        <p14:creationId xmlns:p14="http://schemas.microsoft.com/office/powerpoint/2010/main" val="2089111140"/>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8" r:id="rId10"/>
    <p:sldLayoutId id="2147483710" r:id="rId11"/>
  </p:sldLayoutIdLst>
  <p:hf hdr="0"/>
  <p:txStyles>
    <p:titleStyle>
      <a:lvl1pPr algn="l" defTabSz="914400" rtl="0" eaLnBrk="1" latinLnBrk="0" hangingPunct="1">
        <a:lnSpc>
          <a:spcPct val="100000"/>
        </a:lnSpc>
        <a:spcBef>
          <a:spcPct val="110000"/>
        </a:spcBef>
        <a:spcAft>
          <a:spcPct val="110000"/>
        </a:spcAft>
        <a:buNone/>
        <a:defRPr sz="30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21.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2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23.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24.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25.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26.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27.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28.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29.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30.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31.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3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33.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34.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tags" Target="../tags/tag35.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tags" Target="../tags/tag36.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tags" Target="../tags/tag37.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2.xml"/><Relationship Id="rId1" Type="http://schemas.openxmlformats.org/officeDocument/2006/relationships/tags" Target="../tags/tag38.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tags" Target="../tags/tag39.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tags" Target="../tags/tag40.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13" Type="http://schemas.openxmlformats.org/officeDocument/2006/relationships/slide" Target="slide25.xml"/><Relationship Id="rId18" Type="http://schemas.openxmlformats.org/officeDocument/2006/relationships/slide" Target="slide13.xml"/><Relationship Id="rId26" Type="http://schemas.openxmlformats.org/officeDocument/2006/relationships/slide" Target="slide28.xml"/><Relationship Id="rId39" Type="http://schemas.openxmlformats.org/officeDocument/2006/relationships/slide" Target="slide39.xml"/><Relationship Id="rId21" Type="http://schemas.openxmlformats.org/officeDocument/2006/relationships/slide" Target="slide17.xml"/><Relationship Id="rId34" Type="http://schemas.openxmlformats.org/officeDocument/2006/relationships/slide" Target="slide7.xml"/><Relationship Id="rId42" Type="http://schemas.openxmlformats.org/officeDocument/2006/relationships/slide" Target="slide36.xml"/><Relationship Id="rId47" Type="http://schemas.openxmlformats.org/officeDocument/2006/relationships/slide" Target="slide47.xml"/><Relationship Id="rId50" Type="http://schemas.openxmlformats.org/officeDocument/2006/relationships/slide" Target="slide44.xml"/><Relationship Id="rId7" Type="http://schemas.openxmlformats.org/officeDocument/2006/relationships/slide" Target="slide24.xml"/><Relationship Id="rId2" Type="http://schemas.openxmlformats.org/officeDocument/2006/relationships/slideLayout" Target="../slideLayouts/slideLayout22.xml"/><Relationship Id="rId16" Type="http://schemas.openxmlformats.org/officeDocument/2006/relationships/slide" Target="slide16.xml"/><Relationship Id="rId29" Type="http://schemas.openxmlformats.org/officeDocument/2006/relationships/slide" Target="slide35.xml"/><Relationship Id="rId11" Type="http://schemas.openxmlformats.org/officeDocument/2006/relationships/slide" Target="slide19.xml"/><Relationship Id="rId24" Type="http://schemas.openxmlformats.org/officeDocument/2006/relationships/slide" Target="slide30.xml"/><Relationship Id="rId32" Type="http://schemas.openxmlformats.org/officeDocument/2006/relationships/slide" Target="slide5.xml"/><Relationship Id="rId37" Type="http://schemas.openxmlformats.org/officeDocument/2006/relationships/slide" Target="slide11.xml"/><Relationship Id="rId40" Type="http://schemas.openxmlformats.org/officeDocument/2006/relationships/slide" Target="slide38.xml"/><Relationship Id="rId45" Type="http://schemas.openxmlformats.org/officeDocument/2006/relationships/slide" Target="slide43.xml"/><Relationship Id="rId53" Type="http://schemas.openxmlformats.org/officeDocument/2006/relationships/slide" Target="slide51.xml"/><Relationship Id="rId5" Type="http://schemas.openxmlformats.org/officeDocument/2006/relationships/slide" Target="slide52.xml"/><Relationship Id="rId10" Type="http://schemas.openxmlformats.org/officeDocument/2006/relationships/slide" Target="slide20.xml"/><Relationship Id="rId19" Type="http://schemas.openxmlformats.org/officeDocument/2006/relationships/slide" Target="slide10.xml"/><Relationship Id="rId31" Type="http://schemas.openxmlformats.org/officeDocument/2006/relationships/slide" Target="slide3.xml"/><Relationship Id="rId44" Type="http://schemas.openxmlformats.org/officeDocument/2006/relationships/slide" Target="slide42.xml"/><Relationship Id="rId52" Type="http://schemas.openxmlformats.org/officeDocument/2006/relationships/slide" Target="slide50.xml"/><Relationship Id="rId4" Type="http://schemas.openxmlformats.org/officeDocument/2006/relationships/slide" Target="slide26.xml"/><Relationship Id="rId9" Type="http://schemas.openxmlformats.org/officeDocument/2006/relationships/slide" Target="slide23.xml"/><Relationship Id="rId14" Type="http://schemas.openxmlformats.org/officeDocument/2006/relationships/slide" Target="slide27.xml"/><Relationship Id="rId22" Type="http://schemas.openxmlformats.org/officeDocument/2006/relationships/slide" Target="slide32.xml"/><Relationship Id="rId27" Type="http://schemas.openxmlformats.org/officeDocument/2006/relationships/slide" Target="slide33.xml"/><Relationship Id="rId30" Type="http://schemas.openxmlformats.org/officeDocument/2006/relationships/slide" Target="slide4.xml"/><Relationship Id="rId35" Type="http://schemas.openxmlformats.org/officeDocument/2006/relationships/slide" Target="slide8.xml"/><Relationship Id="rId43" Type="http://schemas.openxmlformats.org/officeDocument/2006/relationships/slide" Target="slide41.xml"/><Relationship Id="rId48" Type="http://schemas.openxmlformats.org/officeDocument/2006/relationships/slide" Target="slide46.xml"/><Relationship Id="rId8" Type="http://schemas.openxmlformats.org/officeDocument/2006/relationships/slide" Target="slide21.xml"/><Relationship Id="rId51" Type="http://schemas.openxmlformats.org/officeDocument/2006/relationships/slide" Target="slide49.xml"/><Relationship Id="rId3" Type="http://schemas.openxmlformats.org/officeDocument/2006/relationships/notesSlide" Target="../notesSlides/notesSlide2.xml"/><Relationship Id="rId12" Type="http://schemas.openxmlformats.org/officeDocument/2006/relationships/slide" Target="slide18.xml"/><Relationship Id="rId17" Type="http://schemas.openxmlformats.org/officeDocument/2006/relationships/slide" Target="slide15.xml"/><Relationship Id="rId25" Type="http://schemas.openxmlformats.org/officeDocument/2006/relationships/slide" Target="slide29.xml"/><Relationship Id="rId33" Type="http://schemas.openxmlformats.org/officeDocument/2006/relationships/slide" Target="slide6.xml"/><Relationship Id="rId38" Type="http://schemas.openxmlformats.org/officeDocument/2006/relationships/slide" Target="slide40.xml"/><Relationship Id="rId46" Type="http://schemas.openxmlformats.org/officeDocument/2006/relationships/slide" Target="slide48.xml"/><Relationship Id="rId20" Type="http://schemas.openxmlformats.org/officeDocument/2006/relationships/slide" Target="slide12.xml"/><Relationship Id="rId41" Type="http://schemas.openxmlformats.org/officeDocument/2006/relationships/slide" Target="slide37.xml"/><Relationship Id="rId1" Type="http://schemas.openxmlformats.org/officeDocument/2006/relationships/tags" Target="../tags/tag14.xml"/><Relationship Id="rId6" Type="http://schemas.openxmlformats.org/officeDocument/2006/relationships/slide" Target="slide22.xml"/><Relationship Id="rId15" Type="http://schemas.openxmlformats.org/officeDocument/2006/relationships/slide" Target="slide14.xml"/><Relationship Id="rId23" Type="http://schemas.openxmlformats.org/officeDocument/2006/relationships/slide" Target="slide31.xml"/><Relationship Id="rId28" Type="http://schemas.openxmlformats.org/officeDocument/2006/relationships/slide" Target="slide34.xml"/><Relationship Id="rId36" Type="http://schemas.openxmlformats.org/officeDocument/2006/relationships/slide" Target="slide9.xml"/><Relationship Id="rId49" Type="http://schemas.openxmlformats.org/officeDocument/2006/relationships/slide" Target="slide4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2.xml"/><Relationship Id="rId1" Type="http://schemas.openxmlformats.org/officeDocument/2006/relationships/tags" Target="../tags/tag41.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2.xml"/><Relationship Id="rId1" Type="http://schemas.openxmlformats.org/officeDocument/2006/relationships/tags" Target="../tags/tag42.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2.xml"/><Relationship Id="rId1" Type="http://schemas.openxmlformats.org/officeDocument/2006/relationships/tags" Target="../tags/tag43.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tags" Target="../tags/tag44.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ags" Target="../tags/tag45.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2.xml"/><Relationship Id="rId1" Type="http://schemas.openxmlformats.org/officeDocument/2006/relationships/tags" Target="../tags/tag46.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2.xml"/><Relationship Id="rId1" Type="http://schemas.openxmlformats.org/officeDocument/2006/relationships/tags" Target="../tags/tag47.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2.xml"/><Relationship Id="rId1" Type="http://schemas.openxmlformats.org/officeDocument/2006/relationships/tags" Target="../tags/tag48.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2.xml"/><Relationship Id="rId1" Type="http://schemas.openxmlformats.org/officeDocument/2006/relationships/tags" Target="../tags/tag49.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2.xml"/><Relationship Id="rId1" Type="http://schemas.openxmlformats.org/officeDocument/2006/relationships/tags" Target="../tags/tag50.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15.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2.xml"/><Relationship Id="rId1" Type="http://schemas.openxmlformats.org/officeDocument/2006/relationships/tags" Target="../tags/tag51.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2.xml"/><Relationship Id="rId1" Type="http://schemas.openxmlformats.org/officeDocument/2006/relationships/tags" Target="../tags/tag52.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2.xml"/><Relationship Id="rId1" Type="http://schemas.openxmlformats.org/officeDocument/2006/relationships/tags" Target="../tags/tag53.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2.xml"/><Relationship Id="rId1" Type="http://schemas.openxmlformats.org/officeDocument/2006/relationships/tags" Target="../tags/tag54.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2.xml"/><Relationship Id="rId1" Type="http://schemas.openxmlformats.org/officeDocument/2006/relationships/tags" Target="../tags/tag55.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2.xml"/><Relationship Id="rId1" Type="http://schemas.openxmlformats.org/officeDocument/2006/relationships/tags" Target="../tags/tag56.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2.xml"/><Relationship Id="rId1" Type="http://schemas.openxmlformats.org/officeDocument/2006/relationships/tags" Target="../tags/tag57.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2.xml"/><Relationship Id="rId1" Type="http://schemas.openxmlformats.org/officeDocument/2006/relationships/tags" Target="../tags/tag58.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2.xml"/><Relationship Id="rId1" Type="http://schemas.openxmlformats.org/officeDocument/2006/relationships/tags" Target="../tags/tag59.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2.xml"/><Relationship Id="rId1" Type="http://schemas.openxmlformats.org/officeDocument/2006/relationships/tags" Target="../tags/tag60.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16.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2.xml"/><Relationship Id="rId1" Type="http://schemas.openxmlformats.org/officeDocument/2006/relationships/tags" Target="../tags/tag61.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2.xml"/><Relationship Id="rId1" Type="http://schemas.openxmlformats.org/officeDocument/2006/relationships/tags" Target="../tags/tag62.xml"/><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1.xml"/><Relationship Id="rId1" Type="http://schemas.openxmlformats.org/officeDocument/2006/relationships/tags" Target="../tags/tag63.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6.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1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18.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19.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20.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3D9D8-44B9-452D-A486-2A9AEEB0CC86}"/>
              </a:ext>
            </a:extLst>
          </p:cNvPr>
          <p:cNvSpPr>
            <a:spLocks noGrp="1"/>
          </p:cNvSpPr>
          <p:nvPr>
            <p:ph type="title" idx="4294967295"/>
          </p:nvPr>
        </p:nvSpPr>
        <p:spPr>
          <a:xfrm>
            <a:off x="0" y="2903538"/>
            <a:ext cx="6567488" cy="1382712"/>
          </a:xfrm>
          <a:prstGeom prst="rect">
            <a:avLst/>
          </a:prstGeom>
        </p:spPr>
        <p:txBody>
          <a:bodyPr/>
          <a:lstStyle/>
          <a:p>
            <a:r>
              <a:rPr lang="en-US" sz="7200" dirty="0">
                <a:solidFill>
                  <a:schemeClr val="bg1"/>
                </a:solidFill>
                <a:latin typeface="Gill Sans Ultra Bold" panose="020B0A02020104020203" pitchFamily="34" charset="77"/>
              </a:rPr>
              <a:t>Food and Farm Facts Jeopardy</a:t>
            </a:r>
          </a:p>
        </p:txBody>
      </p:sp>
    </p:spTree>
    <p:custDataLst>
      <p:tags r:id="rId1"/>
    </p:custDataLst>
    <p:extLst>
      <p:ext uri="{BB962C8B-B14F-4D97-AF65-F5344CB8AC3E}">
        <p14:creationId xmlns:p14="http://schemas.microsoft.com/office/powerpoint/2010/main" val="72236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C534AB-703F-4C2B-81AD-65C5E674CB40}"/>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DE688D75-9C5F-4CBE-8A19-92D1E7A9AABA}"/>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7218" name="Rectangle 2">
            <a:extLst>
              <a:ext uri="{FF2B5EF4-FFF2-40B4-BE49-F238E27FC236}">
                <a16:creationId xmlns:a16="http://schemas.microsoft.com/office/drawing/2014/main" id="{36EEDA15-D6AE-4745-AD22-2CEF5B987165}"/>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$700</a:t>
            </a:r>
          </a:p>
        </p:txBody>
      </p:sp>
      <p:sp>
        <p:nvSpPr>
          <p:cNvPr id="137220" name="AutoShape 4">
            <a:hlinkClick r:id="rId4" action="ppaction://hlinksldjump" highlightClick="1"/>
            <a:extLst>
              <a:ext uri="{FF2B5EF4-FFF2-40B4-BE49-F238E27FC236}">
                <a16:creationId xmlns:a16="http://schemas.microsoft.com/office/drawing/2014/main" id="{61FC067E-67B2-440D-8BCB-4EEF3B07BF79}"/>
              </a:ext>
            </a:extLst>
          </p:cNvPr>
          <p:cNvSpPr>
            <a:spLocks noChangeArrowheads="1"/>
          </p:cNvSpPr>
          <p:nvPr/>
        </p:nvSpPr>
        <p:spPr bwMode="auto">
          <a:xfrm>
            <a:off x="8686800" y="6400800"/>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7221" name="Rectangle 5">
            <a:extLst>
              <a:ext uri="{FF2B5EF4-FFF2-40B4-BE49-F238E27FC236}">
                <a16:creationId xmlns:a16="http://schemas.microsoft.com/office/drawing/2014/main" id="{9978FE18-E435-482A-994E-C4BD850AF401}"/>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The percentage of food Americans throw away at home</a:t>
            </a:r>
          </a:p>
        </p:txBody>
      </p:sp>
      <p:sp>
        <p:nvSpPr>
          <p:cNvPr id="137222" name="Rectangle 6">
            <a:extLst>
              <a:ext uri="{FF2B5EF4-FFF2-40B4-BE49-F238E27FC236}">
                <a16:creationId xmlns:a16="http://schemas.microsoft.com/office/drawing/2014/main" id="{D242D483-A137-44A0-B22F-2A153DB06BF6}"/>
              </a:ext>
            </a:extLst>
          </p:cNvPr>
          <p:cNvSpPr>
            <a:spLocks noChangeArrowheads="1"/>
          </p:cNvSpPr>
          <p:nvPr/>
        </p:nvSpPr>
        <p:spPr bwMode="auto">
          <a:xfrm>
            <a:off x="1981200" y="4596580"/>
            <a:ext cx="8229600" cy="661221"/>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What is 25%?</a:t>
            </a:r>
          </a:p>
        </p:txBody>
      </p:sp>
    </p:spTree>
    <p:custDataLst>
      <p:tags r:id="rId1"/>
    </p:custDataLst>
    <p:extLst>
      <p:ext uri="{BB962C8B-B14F-4D97-AF65-F5344CB8AC3E}">
        <p14:creationId xmlns:p14="http://schemas.microsoft.com/office/powerpoint/2010/main" val="2569979575"/>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additive="base">
                                        <p:cTn id="7" dur="500" fill="hold"/>
                                        <p:tgtEl>
                                          <p:spTgt spid="137222"/>
                                        </p:tgtEl>
                                        <p:attrNameLst>
                                          <p:attrName>ppt_x</p:attrName>
                                        </p:attrNameLst>
                                      </p:cBhvr>
                                      <p:tavLst>
                                        <p:tav tm="0">
                                          <p:val>
                                            <p:strVal val="#ppt_x"/>
                                          </p:val>
                                        </p:tav>
                                        <p:tav tm="100000">
                                          <p:val>
                                            <p:strVal val="#ppt_x"/>
                                          </p:val>
                                        </p:tav>
                                      </p:tavLst>
                                    </p:anim>
                                    <p:anim calcmode="lin" valueType="num">
                                      <p:cBhvr additive="base">
                                        <p:cTn id="8" dur="500" fill="hold"/>
                                        <p:tgtEl>
                                          <p:spTgt spid="137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109996-8379-4F22-B3C9-7DE207228007}"/>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8996F315-1B71-4732-9248-B7EA7129839C}"/>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7218" name="Rectangle 2">
            <a:extLst>
              <a:ext uri="{FF2B5EF4-FFF2-40B4-BE49-F238E27FC236}">
                <a16:creationId xmlns:a16="http://schemas.microsoft.com/office/drawing/2014/main" id="{36EEDA15-D6AE-4745-AD22-2CEF5B987165}"/>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$800</a:t>
            </a:r>
          </a:p>
        </p:txBody>
      </p:sp>
      <p:sp>
        <p:nvSpPr>
          <p:cNvPr id="137220" name="AutoShape 4">
            <a:hlinkClick r:id="rId4" action="ppaction://hlinksldjump" highlightClick="1"/>
            <a:extLst>
              <a:ext uri="{FF2B5EF4-FFF2-40B4-BE49-F238E27FC236}">
                <a16:creationId xmlns:a16="http://schemas.microsoft.com/office/drawing/2014/main" id="{61FC067E-67B2-440D-8BCB-4EEF3B07BF79}"/>
              </a:ext>
            </a:extLst>
          </p:cNvPr>
          <p:cNvSpPr>
            <a:spLocks noChangeArrowheads="1"/>
          </p:cNvSpPr>
          <p:nvPr/>
        </p:nvSpPr>
        <p:spPr bwMode="auto">
          <a:xfrm>
            <a:off x="8686800" y="6400800"/>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7221" name="Rectangle 5">
            <a:extLst>
              <a:ext uri="{FF2B5EF4-FFF2-40B4-BE49-F238E27FC236}">
                <a16:creationId xmlns:a16="http://schemas.microsoft.com/office/drawing/2014/main" id="{9978FE18-E435-482A-994E-C4BD850AF401}"/>
              </a:ext>
            </a:extLst>
          </p:cNvPr>
          <p:cNvSpPr>
            <a:spLocks noChangeArrowheads="1"/>
          </p:cNvSpPr>
          <p:nvPr/>
        </p:nvSpPr>
        <p:spPr bwMode="auto">
          <a:xfrm>
            <a:off x="1981200" y="1600200"/>
            <a:ext cx="8229600" cy="16764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The percentage of farms that market their products directly to consumers or locally</a:t>
            </a:r>
          </a:p>
        </p:txBody>
      </p:sp>
      <p:sp>
        <p:nvSpPr>
          <p:cNvPr id="137222" name="Rectangle 6">
            <a:extLst>
              <a:ext uri="{FF2B5EF4-FFF2-40B4-BE49-F238E27FC236}">
                <a16:creationId xmlns:a16="http://schemas.microsoft.com/office/drawing/2014/main" id="{D242D483-A137-44A0-B22F-2A153DB06BF6}"/>
              </a:ext>
            </a:extLst>
          </p:cNvPr>
          <p:cNvSpPr>
            <a:spLocks noChangeArrowheads="1"/>
          </p:cNvSpPr>
          <p:nvPr/>
        </p:nvSpPr>
        <p:spPr bwMode="auto">
          <a:xfrm>
            <a:off x="1981200" y="4552950"/>
            <a:ext cx="8229600" cy="6477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What is 8%?</a:t>
            </a:r>
          </a:p>
        </p:txBody>
      </p:sp>
    </p:spTree>
    <p:custDataLst>
      <p:tags r:id="rId1"/>
    </p:custDataLst>
    <p:extLst>
      <p:ext uri="{BB962C8B-B14F-4D97-AF65-F5344CB8AC3E}">
        <p14:creationId xmlns:p14="http://schemas.microsoft.com/office/powerpoint/2010/main" val="686301308"/>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additive="base">
                                        <p:cTn id="7" dur="500" fill="hold"/>
                                        <p:tgtEl>
                                          <p:spTgt spid="137222"/>
                                        </p:tgtEl>
                                        <p:attrNameLst>
                                          <p:attrName>ppt_x</p:attrName>
                                        </p:attrNameLst>
                                      </p:cBhvr>
                                      <p:tavLst>
                                        <p:tav tm="0">
                                          <p:val>
                                            <p:strVal val="#ppt_x"/>
                                          </p:val>
                                        </p:tav>
                                        <p:tav tm="100000">
                                          <p:val>
                                            <p:strVal val="#ppt_x"/>
                                          </p:val>
                                        </p:tav>
                                      </p:tavLst>
                                    </p:anim>
                                    <p:anim calcmode="lin" valueType="num">
                                      <p:cBhvr additive="base">
                                        <p:cTn id="8" dur="500" fill="hold"/>
                                        <p:tgtEl>
                                          <p:spTgt spid="137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4D805D-9D58-46D6-8A2F-49869B180DEC}"/>
              </a:ext>
            </a:extLst>
          </p:cNvPr>
          <p:cNvSpPr/>
          <p:nvPr/>
        </p:nvSpPr>
        <p:spPr>
          <a:xfrm>
            <a:off x="1752600" y="4114800"/>
            <a:ext cx="8686800" cy="1524000"/>
          </a:xfrm>
          <a:prstGeom prst="rect">
            <a:avLst/>
          </a:prstGeom>
          <a:solidFill>
            <a:srgbClr val="07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876F8E11-86CA-4040-ABEF-C0D0AAC1F794}"/>
              </a:ext>
            </a:extLst>
          </p:cNvPr>
          <p:cNvSpPr/>
          <p:nvPr/>
        </p:nvSpPr>
        <p:spPr>
          <a:xfrm>
            <a:off x="1752600" y="1015179"/>
            <a:ext cx="8686800" cy="2895600"/>
          </a:xfrm>
          <a:prstGeom prst="rect">
            <a:avLst/>
          </a:prstGeom>
          <a:solidFill>
            <a:srgbClr val="07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58722" name="Rectangle 2">
            <a:extLst>
              <a:ext uri="{FF2B5EF4-FFF2-40B4-BE49-F238E27FC236}">
                <a16:creationId xmlns:a16="http://schemas.microsoft.com/office/drawing/2014/main" id="{D1669E99-E004-4097-8AD3-1E0840FF788C}"/>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 - $100</a:t>
            </a:r>
          </a:p>
        </p:txBody>
      </p:sp>
      <p:sp>
        <p:nvSpPr>
          <p:cNvPr id="158724" name="AutoShape 4">
            <a:hlinkClick r:id="rId4" action="ppaction://hlinksldjump" highlightClick="1"/>
            <a:extLst>
              <a:ext uri="{FF2B5EF4-FFF2-40B4-BE49-F238E27FC236}">
                <a16:creationId xmlns:a16="http://schemas.microsoft.com/office/drawing/2014/main" id="{5C255013-BE2D-4E03-888D-1B83C9717A01}"/>
              </a:ext>
            </a:extLst>
          </p:cNvPr>
          <p:cNvSpPr>
            <a:spLocks noChangeArrowheads="1"/>
          </p:cNvSpPr>
          <p:nvPr/>
        </p:nvSpPr>
        <p:spPr bwMode="auto">
          <a:xfrm>
            <a:off x="8686800" y="6400800"/>
            <a:ext cx="457200" cy="381000"/>
          </a:xfrm>
          <a:prstGeom prst="actionButtonHome">
            <a:avLst/>
          </a:prstGeom>
          <a:solidFill>
            <a:srgbClr val="07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58725" name="Rectangle 5">
            <a:extLst>
              <a:ext uri="{FF2B5EF4-FFF2-40B4-BE49-F238E27FC236}">
                <a16:creationId xmlns:a16="http://schemas.microsoft.com/office/drawing/2014/main" id="{46D35AD8-5C87-45CA-90D2-351E9A3BE2E6}"/>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The number of people each American farm produces food and fiber for annually in the U.S. and abroad</a:t>
            </a:r>
          </a:p>
        </p:txBody>
      </p:sp>
      <p:sp>
        <p:nvSpPr>
          <p:cNvPr id="158726" name="Rectangle 6">
            <a:extLst>
              <a:ext uri="{FF2B5EF4-FFF2-40B4-BE49-F238E27FC236}">
                <a16:creationId xmlns:a16="http://schemas.microsoft.com/office/drawing/2014/main" id="{88BAA28B-1EF6-4442-9FF3-1C5B434E981C}"/>
              </a:ext>
            </a:extLst>
          </p:cNvPr>
          <p:cNvSpPr>
            <a:spLocks noChangeArrowheads="1"/>
          </p:cNvSpPr>
          <p:nvPr/>
        </p:nvSpPr>
        <p:spPr bwMode="auto">
          <a:xfrm>
            <a:off x="1981200" y="4518498"/>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What is 172?</a:t>
            </a:r>
          </a:p>
        </p:txBody>
      </p:sp>
    </p:spTree>
    <p:custDataLst>
      <p:tags r:id="rId1"/>
    </p:custDataLst>
    <p:extLst>
      <p:ext uri="{BB962C8B-B14F-4D97-AF65-F5344CB8AC3E}">
        <p14:creationId xmlns:p14="http://schemas.microsoft.com/office/powerpoint/2010/main" val="2539450190"/>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6"/>
                                        </p:tgtEl>
                                        <p:attrNameLst>
                                          <p:attrName>style.visibility</p:attrName>
                                        </p:attrNameLst>
                                      </p:cBhvr>
                                      <p:to>
                                        <p:strVal val="visible"/>
                                      </p:to>
                                    </p:set>
                                    <p:anim calcmode="lin" valueType="num">
                                      <p:cBhvr additive="base">
                                        <p:cTn id="7" dur="500" fill="hold"/>
                                        <p:tgtEl>
                                          <p:spTgt spid="158726"/>
                                        </p:tgtEl>
                                        <p:attrNameLst>
                                          <p:attrName>ppt_x</p:attrName>
                                        </p:attrNameLst>
                                      </p:cBhvr>
                                      <p:tavLst>
                                        <p:tav tm="0">
                                          <p:val>
                                            <p:strVal val="#ppt_x"/>
                                          </p:val>
                                        </p:tav>
                                        <p:tav tm="100000">
                                          <p:val>
                                            <p:strVal val="#ppt_x"/>
                                          </p:val>
                                        </p:tav>
                                      </p:tavLst>
                                    </p:anim>
                                    <p:anim calcmode="lin" valueType="num">
                                      <p:cBhvr additive="base">
                                        <p:cTn id="8" dur="500" fill="hold"/>
                                        <p:tgtEl>
                                          <p:spTgt spid="158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4D805D-9D58-46D6-8A2F-49869B180DEC}"/>
              </a:ext>
            </a:extLst>
          </p:cNvPr>
          <p:cNvSpPr/>
          <p:nvPr/>
        </p:nvSpPr>
        <p:spPr>
          <a:xfrm>
            <a:off x="1752600" y="4114800"/>
            <a:ext cx="8686800" cy="1524000"/>
          </a:xfrm>
          <a:prstGeom prst="rect">
            <a:avLst/>
          </a:prstGeom>
          <a:solidFill>
            <a:srgbClr val="07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Rectangle 8">
            <a:extLst>
              <a:ext uri="{FF2B5EF4-FFF2-40B4-BE49-F238E27FC236}">
                <a16:creationId xmlns:a16="http://schemas.microsoft.com/office/drawing/2014/main" id="{876F8E11-86CA-4040-ABEF-C0D0AAC1F794}"/>
              </a:ext>
            </a:extLst>
          </p:cNvPr>
          <p:cNvSpPr/>
          <p:nvPr/>
        </p:nvSpPr>
        <p:spPr>
          <a:xfrm>
            <a:off x="1752600" y="1015179"/>
            <a:ext cx="8686800" cy="2895600"/>
          </a:xfrm>
          <a:prstGeom prst="rect">
            <a:avLst/>
          </a:prstGeom>
          <a:solidFill>
            <a:srgbClr val="07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58722" name="Rectangle 2">
            <a:extLst>
              <a:ext uri="{FF2B5EF4-FFF2-40B4-BE49-F238E27FC236}">
                <a16:creationId xmlns:a16="http://schemas.microsoft.com/office/drawing/2014/main" id="{D1669E99-E004-4097-8AD3-1E0840FF788C}"/>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 - $200</a:t>
            </a:r>
          </a:p>
        </p:txBody>
      </p:sp>
      <p:sp>
        <p:nvSpPr>
          <p:cNvPr id="158724" name="AutoShape 4">
            <a:hlinkClick r:id="rId4" action="ppaction://hlinksldjump" highlightClick="1"/>
            <a:extLst>
              <a:ext uri="{FF2B5EF4-FFF2-40B4-BE49-F238E27FC236}">
                <a16:creationId xmlns:a16="http://schemas.microsoft.com/office/drawing/2014/main" id="{5C255013-BE2D-4E03-888D-1B83C9717A01}"/>
              </a:ext>
            </a:extLst>
          </p:cNvPr>
          <p:cNvSpPr>
            <a:spLocks noChangeArrowheads="1"/>
          </p:cNvSpPr>
          <p:nvPr/>
        </p:nvSpPr>
        <p:spPr bwMode="auto">
          <a:xfrm>
            <a:off x="8686800" y="6400800"/>
            <a:ext cx="457200" cy="381000"/>
          </a:xfrm>
          <a:prstGeom prst="actionButtonHome">
            <a:avLst/>
          </a:prstGeom>
          <a:solidFill>
            <a:srgbClr val="0727A6"/>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158725" name="Rectangle 5">
            <a:extLst>
              <a:ext uri="{FF2B5EF4-FFF2-40B4-BE49-F238E27FC236}">
                <a16:creationId xmlns:a16="http://schemas.microsoft.com/office/drawing/2014/main" id="{46D35AD8-5C87-45CA-90D2-351E9A3BE2E6}"/>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lv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The number of farms in the United States</a:t>
            </a:r>
            <a:endParaRPr kumimoji="0" lang="en-US" altLang="en-US" sz="2800" b="0" i="0" u="none" strike="noStrike" kern="1200" cap="none" spc="0" normalizeH="0" baseline="0" noProof="0" dirty="0">
              <a:ln>
                <a:noFill/>
              </a:ln>
              <a:solidFill>
                <a:srgbClr val="DADADA">
                  <a:lumMod val="10000"/>
                </a:srgbClr>
              </a:solidFill>
              <a:effectLst/>
              <a:uLnTx/>
              <a:uFillTx/>
              <a:latin typeface="Gill Sans MT" panose="020B0502020104020203" pitchFamily="34" charset="77"/>
            </a:endParaRPr>
          </a:p>
        </p:txBody>
      </p:sp>
      <p:sp>
        <p:nvSpPr>
          <p:cNvPr id="158726" name="Rectangle 6">
            <a:extLst>
              <a:ext uri="{FF2B5EF4-FFF2-40B4-BE49-F238E27FC236}">
                <a16:creationId xmlns:a16="http://schemas.microsoft.com/office/drawing/2014/main" id="{88BAA28B-1EF6-4442-9FF3-1C5B434E981C}"/>
              </a:ext>
            </a:extLst>
          </p:cNvPr>
          <p:cNvSpPr>
            <a:spLocks noChangeArrowheads="1"/>
          </p:cNvSpPr>
          <p:nvPr/>
        </p:nvSpPr>
        <p:spPr bwMode="auto">
          <a:xfrm>
            <a:off x="1981200" y="4518498"/>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lv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What is two million?</a:t>
            </a:r>
            <a:endParaRPr kumimoji="0" lang="en-US" altLang="en-US" sz="2800" b="0" i="0" u="none" strike="noStrike" kern="1200" cap="none" spc="0" normalizeH="0" baseline="0" noProof="0" dirty="0">
              <a:ln>
                <a:noFill/>
              </a:ln>
              <a:solidFill>
                <a:srgbClr val="DADADA">
                  <a:lumMod val="10000"/>
                </a:srgbClr>
              </a:solidFill>
              <a:effectLst/>
              <a:uLnTx/>
              <a:uFillTx/>
              <a:latin typeface="Gill Sans MT" panose="020B0502020104020203" pitchFamily="34" charset="77"/>
            </a:endParaRPr>
          </a:p>
        </p:txBody>
      </p:sp>
    </p:spTree>
    <p:custDataLst>
      <p:tags r:id="rId1"/>
    </p:custDataLst>
    <p:extLst>
      <p:ext uri="{BB962C8B-B14F-4D97-AF65-F5344CB8AC3E}">
        <p14:creationId xmlns:p14="http://schemas.microsoft.com/office/powerpoint/2010/main" val="1267435124"/>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6"/>
                                        </p:tgtEl>
                                        <p:attrNameLst>
                                          <p:attrName>style.visibility</p:attrName>
                                        </p:attrNameLst>
                                      </p:cBhvr>
                                      <p:to>
                                        <p:strVal val="visible"/>
                                      </p:to>
                                    </p:set>
                                    <p:anim calcmode="lin" valueType="num">
                                      <p:cBhvr additive="base">
                                        <p:cTn id="7" dur="500" fill="hold"/>
                                        <p:tgtEl>
                                          <p:spTgt spid="158726"/>
                                        </p:tgtEl>
                                        <p:attrNameLst>
                                          <p:attrName>ppt_x</p:attrName>
                                        </p:attrNameLst>
                                      </p:cBhvr>
                                      <p:tavLst>
                                        <p:tav tm="0">
                                          <p:val>
                                            <p:strVal val="#ppt_x"/>
                                          </p:val>
                                        </p:tav>
                                        <p:tav tm="100000">
                                          <p:val>
                                            <p:strVal val="#ppt_x"/>
                                          </p:val>
                                        </p:tav>
                                      </p:tavLst>
                                    </p:anim>
                                    <p:anim calcmode="lin" valueType="num">
                                      <p:cBhvr additive="base">
                                        <p:cTn id="8" dur="500" fill="hold"/>
                                        <p:tgtEl>
                                          <p:spTgt spid="158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859C0E-F0A5-4D68-93BF-408253E1414D}"/>
              </a:ext>
            </a:extLst>
          </p:cNvPr>
          <p:cNvSpPr/>
          <p:nvPr/>
        </p:nvSpPr>
        <p:spPr>
          <a:xfrm>
            <a:off x="1752600" y="4114800"/>
            <a:ext cx="8686800" cy="1524000"/>
          </a:xfrm>
          <a:prstGeom prst="rect">
            <a:avLst/>
          </a:prstGeom>
          <a:solidFill>
            <a:srgbClr val="06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B580B090-99CC-4446-B0F1-DE92DBC37AB5}"/>
              </a:ext>
            </a:extLst>
          </p:cNvPr>
          <p:cNvSpPr/>
          <p:nvPr/>
        </p:nvSpPr>
        <p:spPr>
          <a:xfrm>
            <a:off x="1752600" y="1015179"/>
            <a:ext cx="8686800" cy="2895600"/>
          </a:xfrm>
          <a:prstGeom prst="rect">
            <a:avLst/>
          </a:prstGeom>
          <a:solidFill>
            <a:srgbClr val="06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59746" name="Rectangle 2">
            <a:extLst>
              <a:ext uri="{FF2B5EF4-FFF2-40B4-BE49-F238E27FC236}">
                <a16:creationId xmlns:a16="http://schemas.microsoft.com/office/drawing/2014/main" id="{E7A930A8-2CCA-4C05-B32B-A24825C3A52D}"/>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$300</a:t>
            </a:r>
          </a:p>
        </p:txBody>
      </p:sp>
      <p:sp>
        <p:nvSpPr>
          <p:cNvPr id="159748" name="AutoShape 4">
            <a:hlinkClick r:id="rId4" action="ppaction://hlinksldjump" highlightClick="1"/>
            <a:extLst>
              <a:ext uri="{FF2B5EF4-FFF2-40B4-BE49-F238E27FC236}">
                <a16:creationId xmlns:a16="http://schemas.microsoft.com/office/drawing/2014/main" id="{3094BA9E-02C2-4344-97FE-9F02581DA973}"/>
              </a:ext>
            </a:extLst>
          </p:cNvPr>
          <p:cNvSpPr>
            <a:spLocks noChangeArrowheads="1"/>
          </p:cNvSpPr>
          <p:nvPr/>
        </p:nvSpPr>
        <p:spPr bwMode="auto">
          <a:xfrm>
            <a:off x="8686800" y="6400800"/>
            <a:ext cx="457200" cy="381000"/>
          </a:xfrm>
          <a:prstGeom prst="actionButtonHome">
            <a:avLst/>
          </a:prstGeom>
          <a:solidFill>
            <a:srgbClr val="06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59749" name="Rectangle 5">
            <a:extLst>
              <a:ext uri="{FF2B5EF4-FFF2-40B4-BE49-F238E27FC236}">
                <a16:creationId xmlns:a16="http://schemas.microsoft.com/office/drawing/2014/main" id="{861FED9D-F2A6-4A73-B2AE-6A649B40B127}"/>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The top U.S. commodity with nearly 960 billion pounds produced annually</a:t>
            </a:r>
          </a:p>
        </p:txBody>
      </p:sp>
      <p:sp>
        <p:nvSpPr>
          <p:cNvPr id="159750" name="Rectangle 6">
            <a:extLst>
              <a:ext uri="{FF2B5EF4-FFF2-40B4-BE49-F238E27FC236}">
                <a16:creationId xmlns:a16="http://schemas.microsoft.com/office/drawing/2014/main" id="{439249C8-FDF9-4032-ACF7-2880D25F00DD}"/>
              </a:ext>
            </a:extLst>
          </p:cNvPr>
          <p:cNvSpPr>
            <a:spLocks noChangeArrowheads="1"/>
          </p:cNvSpPr>
          <p:nvPr/>
        </p:nvSpPr>
        <p:spPr bwMode="auto">
          <a:xfrm>
            <a:off x="1981200" y="4434051"/>
            <a:ext cx="8229600" cy="885497"/>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What are grains (corn, wheat, oats, rice, barley, rye, sorghum)?</a:t>
            </a:r>
          </a:p>
        </p:txBody>
      </p:sp>
    </p:spTree>
    <p:custDataLst>
      <p:tags r:id="rId1"/>
    </p:custDataLst>
    <p:extLst>
      <p:ext uri="{BB962C8B-B14F-4D97-AF65-F5344CB8AC3E}">
        <p14:creationId xmlns:p14="http://schemas.microsoft.com/office/powerpoint/2010/main" val="677883867"/>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50"/>
                                        </p:tgtEl>
                                        <p:attrNameLst>
                                          <p:attrName>style.visibility</p:attrName>
                                        </p:attrNameLst>
                                      </p:cBhvr>
                                      <p:to>
                                        <p:strVal val="visible"/>
                                      </p:to>
                                    </p:set>
                                    <p:anim calcmode="lin" valueType="num">
                                      <p:cBhvr additive="base">
                                        <p:cTn id="7" dur="500" fill="hold"/>
                                        <p:tgtEl>
                                          <p:spTgt spid="159750"/>
                                        </p:tgtEl>
                                        <p:attrNameLst>
                                          <p:attrName>ppt_x</p:attrName>
                                        </p:attrNameLst>
                                      </p:cBhvr>
                                      <p:tavLst>
                                        <p:tav tm="0">
                                          <p:val>
                                            <p:strVal val="#ppt_x"/>
                                          </p:val>
                                        </p:tav>
                                        <p:tav tm="100000">
                                          <p:val>
                                            <p:strVal val="#ppt_x"/>
                                          </p:val>
                                        </p:tav>
                                      </p:tavLst>
                                    </p:anim>
                                    <p:anim calcmode="lin" valueType="num">
                                      <p:cBhvr additive="base">
                                        <p:cTn id="8" dur="500" fill="hold"/>
                                        <p:tgtEl>
                                          <p:spTgt spid="159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39AE44-8A7C-4DD7-86DD-E4AD307D1C38}"/>
              </a:ext>
            </a:extLst>
          </p:cNvPr>
          <p:cNvSpPr/>
          <p:nvPr/>
        </p:nvSpPr>
        <p:spPr>
          <a:xfrm>
            <a:off x="1752600" y="4114800"/>
            <a:ext cx="8686800" cy="1524000"/>
          </a:xfrm>
          <a:prstGeom prst="rect">
            <a:avLst/>
          </a:prstGeom>
          <a:solidFill>
            <a:srgbClr val="05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CC64C66-E854-44B3-BC4E-E08BF98A60A3}"/>
              </a:ext>
            </a:extLst>
          </p:cNvPr>
          <p:cNvSpPr/>
          <p:nvPr/>
        </p:nvSpPr>
        <p:spPr>
          <a:xfrm>
            <a:off x="1752600" y="1015179"/>
            <a:ext cx="8686800" cy="2895600"/>
          </a:xfrm>
          <a:prstGeom prst="rect">
            <a:avLst/>
          </a:prstGeom>
          <a:solidFill>
            <a:srgbClr val="05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0770" name="Rectangle 2">
            <a:extLst>
              <a:ext uri="{FF2B5EF4-FFF2-40B4-BE49-F238E27FC236}">
                <a16:creationId xmlns:a16="http://schemas.microsoft.com/office/drawing/2014/main" id="{3FF57B87-57BD-46DD-9688-B2464F3A12B9}"/>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$400</a:t>
            </a:r>
          </a:p>
        </p:txBody>
      </p:sp>
      <p:sp>
        <p:nvSpPr>
          <p:cNvPr id="160772" name="AutoShape 4">
            <a:hlinkClick r:id="rId4" action="ppaction://hlinksldjump" highlightClick="1"/>
            <a:extLst>
              <a:ext uri="{FF2B5EF4-FFF2-40B4-BE49-F238E27FC236}">
                <a16:creationId xmlns:a16="http://schemas.microsoft.com/office/drawing/2014/main" id="{FC1FDD4C-8AEC-4AD7-B2D1-1A9D357FB829}"/>
              </a:ext>
            </a:extLst>
          </p:cNvPr>
          <p:cNvSpPr>
            <a:spLocks noChangeArrowheads="1"/>
          </p:cNvSpPr>
          <p:nvPr/>
        </p:nvSpPr>
        <p:spPr bwMode="auto">
          <a:xfrm>
            <a:off x="8686800" y="6400800"/>
            <a:ext cx="457200" cy="381000"/>
          </a:xfrm>
          <a:prstGeom prst="actionButtonHome">
            <a:avLst/>
          </a:prstGeom>
          <a:solidFill>
            <a:srgbClr val="05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0773" name="Rectangle 5">
            <a:extLst>
              <a:ext uri="{FF2B5EF4-FFF2-40B4-BE49-F238E27FC236}">
                <a16:creationId xmlns:a16="http://schemas.microsoft.com/office/drawing/2014/main" id="{5F1181BB-D418-45FA-A49F-D8FA28499633}"/>
              </a:ext>
            </a:extLst>
          </p:cNvPr>
          <p:cNvSpPr>
            <a:spLocks noChangeArrowheads="1"/>
          </p:cNvSpPr>
          <p:nvPr/>
        </p:nvSpPr>
        <p:spPr bwMode="auto">
          <a:xfrm>
            <a:off x="1981200" y="14478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The average age of a farmer in the U.S.</a:t>
            </a:r>
          </a:p>
        </p:txBody>
      </p:sp>
      <p:sp>
        <p:nvSpPr>
          <p:cNvPr id="160774" name="Rectangle 6">
            <a:extLst>
              <a:ext uri="{FF2B5EF4-FFF2-40B4-BE49-F238E27FC236}">
                <a16:creationId xmlns:a16="http://schemas.microsoft.com/office/drawing/2014/main" id="{D3225D40-1592-4C4F-A61F-095C16023266}"/>
              </a:ext>
            </a:extLst>
          </p:cNvPr>
          <p:cNvSpPr>
            <a:spLocks noChangeArrowheads="1"/>
          </p:cNvSpPr>
          <p:nvPr/>
        </p:nvSpPr>
        <p:spPr bwMode="auto">
          <a:xfrm>
            <a:off x="1981200" y="4520379"/>
            <a:ext cx="8229600" cy="67309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What is 58?</a:t>
            </a:r>
          </a:p>
        </p:txBody>
      </p:sp>
    </p:spTree>
    <p:custDataLst>
      <p:tags r:id="rId1"/>
    </p:custDataLst>
    <p:extLst>
      <p:ext uri="{BB962C8B-B14F-4D97-AF65-F5344CB8AC3E}">
        <p14:creationId xmlns:p14="http://schemas.microsoft.com/office/powerpoint/2010/main" val="4210831608"/>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4"/>
                                        </p:tgtEl>
                                        <p:attrNameLst>
                                          <p:attrName>style.visibility</p:attrName>
                                        </p:attrNameLst>
                                      </p:cBhvr>
                                      <p:to>
                                        <p:strVal val="visible"/>
                                      </p:to>
                                    </p:set>
                                    <p:anim calcmode="lin" valueType="num">
                                      <p:cBhvr additive="base">
                                        <p:cTn id="7" dur="500" fill="hold"/>
                                        <p:tgtEl>
                                          <p:spTgt spid="160774"/>
                                        </p:tgtEl>
                                        <p:attrNameLst>
                                          <p:attrName>ppt_x</p:attrName>
                                        </p:attrNameLst>
                                      </p:cBhvr>
                                      <p:tavLst>
                                        <p:tav tm="0">
                                          <p:val>
                                            <p:strVal val="#ppt_x"/>
                                          </p:val>
                                        </p:tav>
                                        <p:tav tm="100000">
                                          <p:val>
                                            <p:strVal val="#ppt_x"/>
                                          </p:val>
                                        </p:tav>
                                      </p:tavLst>
                                    </p:anim>
                                    <p:anim calcmode="lin" valueType="num">
                                      <p:cBhvr additive="base">
                                        <p:cTn id="8" dur="500" fill="hold"/>
                                        <p:tgtEl>
                                          <p:spTgt spid="160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363399-11C1-47C3-81B9-DF5445674078}"/>
              </a:ext>
            </a:extLst>
          </p:cNvPr>
          <p:cNvSpPr/>
          <p:nvPr/>
        </p:nvSpPr>
        <p:spPr>
          <a:xfrm>
            <a:off x="1752600" y="4114800"/>
            <a:ext cx="8686800" cy="1524000"/>
          </a:xfrm>
          <a:prstGeom prst="rect">
            <a:avLst/>
          </a:prstGeom>
          <a:solidFill>
            <a:srgbClr val="04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082BF31D-CE8E-4F9A-8229-3913F3E504A8}"/>
              </a:ext>
            </a:extLst>
          </p:cNvPr>
          <p:cNvSpPr/>
          <p:nvPr/>
        </p:nvSpPr>
        <p:spPr>
          <a:xfrm>
            <a:off x="1752600" y="1015179"/>
            <a:ext cx="8686800" cy="2895600"/>
          </a:xfrm>
          <a:prstGeom prst="rect">
            <a:avLst/>
          </a:prstGeom>
          <a:solidFill>
            <a:srgbClr val="04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1794" name="Rectangle 2">
            <a:extLst>
              <a:ext uri="{FF2B5EF4-FFF2-40B4-BE49-F238E27FC236}">
                <a16:creationId xmlns:a16="http://schemas.microsoft.com/office/drawing/2014/main" id="{398BA61B-2F80-4883-9281-C399536AB463}"/>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$500</a:t>
            </a:r>
          </a:p>
        </p:txBody>
      </p:sp>
      <p:sp>
        <p:nvSpPr>
          <p:cNvPr id="161796" name="AutoShape 4">
            <a:hlinkClick r:id="rId4" action="ppaction://hlinksldjump" highlightClick="1"/>
            <a:extLst>
              <a:ext uri="{FF2B5EF4-FFF2-40B4-BE49-F238E27FC236}">
                <a16:creationId xmlns:a16="http://schemas.microsoft.com/office/drawing/2014/main" id="{4EF12E11-AC6D-469A-9045-9023FD190727}"/>
              </a:ext>
            </a:extLst>
          </p:cNvPr>
          <p:cNvSpPr>
            <a:spLocks noChangeArrowheads="1"/>
          </p:cNvSpPr>
          <p:nvPr/>
        </p:nvSpPr>
        <p:spPr bwMode="auto">
          <a:xfrm>
            <a:off x="8686800" y="6406150"/>
            <a:ext cx="457200" cy="381000"/>
          </a:xfrm>
          <a:prstGeom prst="actionButtonHome">
            <a:avLst/>
          </a:prstGeom>
          <a:solidFill>
            <a:srgbClr val="04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1797" name="Rectangle 5">
            <a:extLst>
              <a:ext uri="{FF2B5EF4-FFF2-40B4-BE49-F238E27FC236}">
                <a16:creationId xmlns:a16="http://schemas.microsoft.com/office/drawing/2014/main" id="{CCE97512-DB20-4A4D-A796-CD4BBFB9FEC4}"/>
              </a:ext>
            </a:extLst>
          </p:cNvPr>
          <p:cNvSpPr>
            <a:spLocks noChangeArrowheads="1"/>
          </p:cNvSpPr>
          <p:nvPr/>
        </p:nvSpPr>
        <p:spPr bwMode="auto">
          <a:xfrm>
            <a:off x="1981200" y="1469136"/>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The percentage of women farm operators</a:t>
            </a:r>
          </a:p>
        </p:txBody>
      </p:sp>
      <p:sp>
        <p:nvSpPr>
          <p:cNvPr id="161798" name="Rectangle 6">
            <a:extLst>
              <a:ext uri="{FF2B5EF4-FFF2-40B4-BE49-F238E27FC236}">
                <a16:creationId xmlns:a16="http://schemas.microsoft.com/office/drawing/2014/main" id="{030379BD-85CA-42E6-88B9-8C78D1F1D0B0}"/>
              </a:ext>
            </a:extLst>
          </p:cNvPr>
          <p:cNvSpPr>
            <a:spLocks noChangeArrowheads="1"/>
          </p:cNvSpPr>
          <p:nvPr/>
        </p:nvSpPr>
        <p:spPr bwMode="auto">
          <a:xfrm>
            <a:off x="1981200" y="4520379"/>
            <a:ext cx="8229600" cy="7239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What is 36%?</a:t>
            </a:r>
          </a:p>
        </p:txBody>
      </p:sp>
    </p:spTree>
    <p:custDataLst>
      <p:tags r:id="rId1"/>
    </p:custDataLst>
    <p:extLst>
      <p:ext uri="{BB962C8B-B14F-4D97-AF65-F5344CB8AC3E}">
        <p14:creationId xmlns:p14="http://schemas.microsoft.com/office/powerpoint/2010/main" val="3991436479"/>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8"/>
                                        </p:tgtEl>
                                        <p:attrNameLst>
                                          <p:attrName>style.visibility</p:attrName>
                                        </p:attrNameLst>
                                      </p:cBhvr>
                                      <p:to>
                                        <p:strVal val="visible"/>
                                      </p:to>
                                    </p:set>
                                    <p:anim calcmode="lin" valueType="num">
                                      <p:cBhvr additive="base">
                                        <p:cTn id="7" dur="500" fill="hold"/>
                                        <p:tgtEl>
                                          <p:spTgt spid="161798"/>
                                        </p:tgtEl>
                                        <p:attrNameLst>
                                          <p:attrName>ppt_x</p:attrName>
                                        </p:attrNameLst>
                                      </p:cBhvr>
                                      <p:tavLst>
                                        <p:tav tm="0">
                                          <p:val>
                                            <p:strVal val="#ppt_x"/>
                                          </p:val>
                                        </p:tav>
                                        <p:tav tm="100000">
                                          <p:val>
                                            <p:strVal val="#ppt_x"/>
                                          </p:val>
                                        </p:tav>
                                      </p:tavLst>
                                    </p:anim>
                                    <p:anim calcmode="lin" valueType="num">
                                      <p:cBhvr additive="base">
                                        <p:cTn id="8"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7FB97F-4C3F-4219-A3D8-147FA7F9B7E0}"/>
              </a:ext>
            </a:extLst>
          </p:cNvPr>
          <p:cNvSpPr/>
          <p:nvPr/>
        </p:nvSpPr>
        <p:spPr>
          <a:xfrm>
            <a:off x="1752600" y="4114800"/>
            <a:ext cx="8686800" cy="1524000"/>
          </a:xfrm>
          <a:prstGeom prst="rect">
            <a:avLst/>
          </a:prstGeom>
          <a:solidFill>
            <a:srgbClr val="03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CE7BF5B7-853A-4035-AA52-CD49417093BC}"/>
              </a:ext>
            </a:extLst>
          </p:cNvPr>
          <p:cNvSpPr/>
          <p:nvPr/>
        </p:nvSpPr>
        <p:spPr>
          <a:xfrm>
            <a:off x="1752600" y="1015179"/>
            <a:ext cx="8686800" cy="2895600"/>
          </a:xfrm>
          <a:prstGeom prst="rect">
            <a:avLst/>
          </a:prstGeom>
          <a:solidFill>
            <a:srgbClr val="03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1794" name="Rectangle 2">
            <a:extLst>
              <a:ext uri="{FF2B5EF4-FFF2-40B4-BE49-F238E27FC236}">
                <a16:creationId xmlns:a16="http://schemas.microsoft.com/office/drawing/2014/main" id="{398BA61B-2F80-4883-9281-C399536AB463}"/>
              </a:ext>
            </a:extLst>
          </p:cNvPr>
          <p:cNvSpPr>
            <a:spLocks noGrp="1" noChangeArrowheads="1"/>
          </p:cNvSpPr>
          <p:nvPr>
            <p:ph type="title"/>
          </p:nvPr>
        </p:nvSpPr>
        <p:spPr>
          <a:solidFill>
            <a:schemeClr val="tx1"/>
          </a:solidFill>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$600</a:t>
            </a:r>
          </a:p>
        </p:txBody>
      </p:sp>
      <p:sp>
        <p:nvSpPr>
          <p:cNvPr id="161796" name="AutoShape 4">
            <a:hlinkClick r:id="rId4" action="ppaction://hlinksldjump" highlightClick="1"/>
            <a:extLst>
              <a:ext uri="{FF2B5EF4-FFF2-40B4-BE49-F238E27FC236}">
                <a16:creationId xmlns:a16="http://schemas.microsoft.com/office/drawing/2014/main" id="{4EF12E11-AC6D-469A-9045-9023FD190727}"/>
              </a:ext>
            </a:extLst>
          </p:cNvPr>
          <p:cNvSpPr>
            <a:spLocks noChangeArrowheads="1"/>
          </p:cNvSpPr>
          <p:nvPr/>
        </p:nvSpPr>
        <p:spPr bwMode="auto">
          <a:xfrm>
            <a:off x="8686800" y="6400800"/>
            <a:ext cx="457200" cy="381000"/>
          </a:xfrm>
          <a:prstGeom prst="actionButtonHome">
            <a:avLst/>
          </a:prstGeom>
          <a:solidFill>
            <a:srgbClr val="03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1797" name="Rectangle 5">
            <a:extLst>
              <a:ext uri="{FF2B5EF4-FFF2-40B4-BE49-F238E27FC236}">
                <a16:creationId xmlns:a16="http://schemas.microsoft.com/office/drawing/2014/main" id="{CCE97512-DB20-4A4D-A796-CD4BBFB9FEC4}"/>
              </a:ext>
            </a:extLst>
          </p:cNvPr>
          <p:cNvSpPr>
            <a:spLocks noChangeArrowheads="1"/>
          </p:cNvSpPr>
          <p:nvPr/>
        </p:nvSpPr>
        <p:spPr bwMode="auto">
          <a:xfrm>
            <a:off x="1981200" y="1581091"/>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The state with the most farms</a:t>
            </a:r>
          </a:p>
        </p:txBody>
      </p:sp>
      <p:sp>
        <p:nvSpPr>
          <p:cNvPr id="161798" name="Rectangle 6">
            <a:extLst>
              <a:ext uri="{FF2B5EF4-FFF2-40B4-BE49-F238E27FC236}">
                <a16:creationId xmlns:a16="http://schemas.microsoft.com/office/drawing/2014/main" id="{030379BD-85CA-42E6-88B9-8C78D1F1D0B0}"/>
              </a:ext>
            </a:extLst>
          </p:cNvPr>
          <p:cNvSpPr>
            <a:spLocks noChangeArrowheads="1"/>
          </p:cNvSpPr>
          <p:nvPr/>
        </p:nvSpPr>
        <p:spPr bwMode="auto">
          <a:xfrm>
            <a:off x="1981200" y="4495800"/>
            <a:ext cx="8229600" cy="7620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What is Texas?</a:t>
            </a:r>
          </a:p>
        </p:txBody>
      </p:sp>
    </p:spTree>
    <p:custDataLst>
      <p:tags r:id="rId1"/>
    </p:custDataLst>
    <p:extLst>
      <p:ext uri="{BB962C8B-B14F-4D97-AF65-F5344CB8AC3E}">
        <p14:creationId xmlns:p14="http://schemas.microsoft.com/office/powerpoint/2010/main" val="2342391401"/>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8"/>
                                        </p:tgtEl>
                                        <p:attrNameLst>
                                          <p:attrName>style.visibility</p:attrName>
                                        </p:attrNameLst>
                                      </p:cBhvr>
                                      <p:to>
                                        <p:strVal val="visible"/>
                                      </p:to>
                                    </p:set>
                                    <p:anim calcmode="lin" valueType="num">
                                      <p:cBhvr additive="base">
                                        <p:cTn id="7" dur="500" fill="hold"/>
                                        <p:tgtEl>
                                          <p:spTgt spid="161798"/>
                                        </p:tgtEl>
                                        <p:attrNameLst>
                                          <p:attrName>ppt_x</p:attrName>
                                        </p:attrNameLst>
                                      </p:cBhvr>
                                      <p:tavLst>
                                        <p:tav tm="0">
                                          <p:val>
                                            <p:strVal val="#ppt_x"/>
                                          </p:val>
                                        </p:tav>
                                        <p:tav tm="100000">
                                          <p:val>
                                            <p:strVal val="#ppt_x"/>
                                          </p:val>
                                        </p:tav>
                                      </p:tavLst>
                                    </p:anim>
                                    <p:anim calcmode="lin" valueType="num">
                                      <p:cBhvr additive="base">
                                        <p:cTn id="8"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37217F-3558-4D5D-A0FF-C9231A55FCE3}"/>
              </a:ext>
            </a:extLst>
          </p:cNvPr>
          <p:cNvSpPr/>
          <p:nvPr/>
        </p:nvSpPr>
        <p:spPr>
          <a:xfrm>
            <a:off x="1752600" y="4114800"/>
            <a:ext cx="8686800" cy="1524000"/>
          </a:xfrm>
          <a:prstGeom prst="rect">
            <a:avLst/>
          </a:prstGeom>
          <a:solidFill>
            <a:srgbClr val="02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E7C13B50-47F1-4565-A26F-AFB3F8030F87}"/>
              </a:ext>
            </a:extLst>
          </p:cNvPr>
          <p:cNvSpPr/>
          <p:nvPr/>
        </p:nvSpPr>
        <p:spPr>
          <a:xfrm>
            <a:off x="1752600" y="1015179"/>
            <a:ext cx="8686800" cy="2895600"/>
          </a:xfrm>
          <a:prstGeom prst="rect">
            <a:avLst/>
          </a:prstGeom>
          <a:solidFill>
            <a:srgbClr val="02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1794" name="Rectangle 2">
            <a:extLst>
              <a:ext uri="{FF2B5EF4-FFF2-40B4-BE49-F238E27FC236}">
                <a16:creationId xmlns:a16="http://schemas.microsoft.com/office/drawing/2014/main" id="{398BA61B-2F80-4883-9281-C399536AB463}"/>
              </a:ext>
            </a:extLst>
          </p:cNvPr>
          <p:cNvSpPr>
            <a:spLocks noGrp="1" noChangeArrowheads="1"/>
          </p:cNvSpPr>
          <p:nvPr>
            <p:ph type="title"/>
          </p:nvPr>
        </p:nvSpPr>
        <p:spPr>
          <a:xfrm>
            <a:off x="218334" y="298744"/>
            <a:ext cx="11737914" cy="853200"/>
          </a:xfrm>
        </p:spPr>
        <p:txBody>
          <a:bodyPr anchor="ct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$700</a:t>
            </a:r>
          </a:p>
        </p:txBody>
      </p:sp>
      <p:sp>
        <p:nvSpPr>
          <p:cNvPr id="161796" name="AutoShape 4">
            <a:hlinkClick r:id="rId4" action="ppaction://hlinksldjump" highlightClick="1"/>
            <a:extLst>
              <a:ext uri="{FF2B5EF4-FFF2-40B4-BE49-F238E27FC236}">
                <a16:creationId xmlns:a16="http://schemas.microsoft.com/office/drawing/2014/main" id="{4EF12E11-AC6D-469A-9045-9023FD190727}"/>
              </a:ext>
            </a:extLst>
          </p:cNvPr>
          <p:cNvSpPr>
            <a:spLocks noChangeArrowheads="1"/>
          </p:cNvSpPr>
          <p:nvPr/>
        </p:nvSpPr>
        <p:spPr bwMode="auto">
          <a:xfrm>
            <a:off x="8686800" y="6400800"/>
            <a:ext cx="457200" cy="381000"/>
          </a:xfrm>
          <a:prstGeom prst="actionButtonHome">
            <a:avLst/>
          </a:prstGeom>
          <a:solidFill>
            <a:srgbClr val="02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1797" name="Rectangle 5">
            <a:extLst>
              <a:ext uri="{FF2B5EF4-FFF2-40B4-BE49-F238E27FC236}">
                <a16:creationId xmlns:a16="http://schemas.microsoft.com/office/drawing/2014/main" id="{CCE97512-DB20-4A4D-A796-CD4BBFB9FEC4}"/>
              </a:ext>
            </a:extLst>
          </p:cNvPr>
          <p:cNvSpPr>
            <a:spLocks noChangeArrowheads="1"/>
          </p:cNvSpPr>
          <p:nvPr/>
        </p:nvSpPr>
        <p:spPr bwMode="auto">
          <a:xfrm>
            <a:off x="1981200" y="1469136"/>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The percentage of all farmers age 34 and under</a:t>
            </a:r>
          </a:p>
        </p:txBody>
      </p:sp>
      <p:sp>
        <p:nvSpPr>
          <p:cNvPr id="161798" name="Rectangle 6">
            <a:extLst>
              <a:ext uri="{FF2B5EF4-FFF2-40B4-BE49-F238E27FC236}">
                <a16:creationId xmlns:a16="http://schemas.microsoft.com/office/drawing/2014/main" id="{030379BD-85CA-42E6-88B9-8C78D1F1D0B0}"/>
              </a:ext>
            </a:extLst>
          </p:cNvPr>
          <p:cNvSpPr>
            <a:spLocks noChangeArrowheads="1"/>
          </p:cNvSpPr>
          <p:nvPr/>
        </p:nvSpPr>
        <p:spPr bwMode="auto">
          <a:xfrm>
            <a:off x="1981200" y="4520379"/>
            <a:ext cx="8229600" cy="707136"/>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What is 8%?</a:t>
            </a:r>
          </a:p>
        </p:txBody>
      </p:sp>
    </p:spTree>
    <p:custDataLst>
      <p:tags r:id="rId1"/>
    </p:custDataLst>
    <p:extLst>
      <p:ext uri="{BB962C8B-B14F-4D97-AF65-F5344CB8AC3E}">
        <p14:creationId xmlns:p14="http://schemas.microsoft.com/office/powerpoint/2010/main" val="1244773820"/>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8"/>
                                        </p:tgtEl>
                                        <p:attrNameLst>
                                          <p:attrName>style.visibility</p:attrName>
                                        </p:attrNameLst>
                                      </p:cBhvr>
                                      <p:to>
                                        <p:strVal val="visible"/>
                                      </p:to>
                                    </p:set>
                                    <p:anim calcmode="lin" valueType="num">
                                      <p:cBhvr additive="base">
                                        <p:cTn id="7" dur="500" fill="hold"/>
                                        <p:tgtEl>
                                          <p:spTgt spid="161798"/>
                                        </p:tgtEl>
                                        <p:attrNameLst>
                                          <p:attrName>ppt_x</p:attrName>
                                        </p:attrNameLst>
                                      </p:cBhvr>
                                      <p:tavLst>
                                        <p:tav tm="0">
                                          <p:val>
                                            <p:strVal val="#ppt_x"/>
                                          </p:val>
                                        </p:tav>
                                        <p:tav tm="100000">
                                          <p:val>
                                            <p:strVal val="#ppt_x"/>
                                          </p:val>
                                        </p:tav>
                                      </p:tavLst>
                                    </p:anim>
                                    <p:anim calcmode="lin" valueType="num">
                                      <p:cBhvr additive="base">
                                        <p:cTn id="8"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CE3175-6CBC-43D5-BCCC-E1330A4A90E8}"/>
              </a:ext>
            </a:extLst>
          </p:cNvPr>
          <p:cNvSpPr/>
          <p:nvPr/>
        </p:nvSpPr>
        <p:spPr>
          <a:xfrm>
            <a:off x="1752600" y="4114800"/>
            <a:ext cx="8686800" cy="1524000"/>
          </a:xfrm>
          <a:prstGeom prst="rect">
            <a:avLst/>
          </a:prstGeom>
          <a:solidFill>
            <a:srgbClr val="02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9BB04F18-3D8A-4A2C-A351-5A4AD01D5B60}"/>
              </a:ext>
            </a:extLst>
          </p:cNvPr>
          <p:cNvSpPr/>
          <p:nvPr/>
        </p:nvSpPr>
        <p:spPr>
          <a:xfrm>
            <a:off x="1752600" y="1015179"/>
            <a:ext cx="8686800" cy="2895600"/>
          </a:xfrm>
          <a:prstGeom prst="rect">
            <a:avLst/>
          </a:prstGeom>
          <a:solidFill>
            <a:srgbClr val="0227A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1794" name="Rectangle 2">
            <a:extLst>
              <a:ext uri="{FF2B5EF4-FFF2-40B4-BE49-F238E27FC236}">
                <a16:creationId xmlns:a16="http://schemas.microsoft.com/office/drawing/2014/main" id="{398BA61B-2F80-4883-9281-C399536AB463}"/>
              </a:ext>
            </a:extLst>
          </p:cNvPr>
          <p:cNvSpPr>
            <a:spLocks noGrp="1" noChangeArrowheads="1"/>
          </p:cNvSpPr>
          <p:nvPr>
            <p:ph type="title"/>
          </p:nvPr>
        </p:nvSpPr>
        <p:spPr/>
        <p:txBody>
          <a:bodyPr/>
          <a:lstStyle/>
          <a:p>
            <a:pPr algn="ctr"/>
            <a:r>
              <a:rPr lang="en-US" altLang="en-US" sz="3600" dirty="0">
                <a:solidFill>
                  <a:srgbClr val="0828A6"/>
                </a:solidFill>
                <a:latin typeface="Gill Sans" panose="020B0502020104020203" pitchFamily="34" charset="-79"/>
                <a:cs typeface="Gill Sans" panose="020B0502020104020203" pitchFamily="34" charset="-79"/>
              </a:rPr>
              <a:t>Modern Farmers</a:t>
            </a:r>
            <a:r>
              <a:rPr lang="en-US" sz="3600" kern="1200" dirty="0">
                <a:solidFill>
                  <a:srgbClr val="0227A6"/>
                </a:solidFill>
                <a:effectLst/>
                <a:latin typeface="Gill Sans" panose="020B0502020104020203" pitchFamily="34" charset="-79"/>
                <a:cs typeface="Gill Sans" panose="020B0502020104020203" pitchFamily="34" charset="-79"/>
              </a:rPr>
              <a:t> </a:t>
            </a:r>
            <a:r>
              <a:rPr lang="en-US" altLang="en-US" sz="3600" dirty="0">
                <a:solidFill>
                  <a:srgbClr val="0227A6"/>
                </a:solidFill>
                <a:latin typeface="Gill Sans" panose="020B0502020104020203" pitchFamily="34" charset="-79"/>
                <a:cs typeface="Gill Sans" panose="020B0502020104020203" pitchFamily="34" charset="-79"/>
              </a:rPr>
              <a:t>- $800</a:t>
            </a:r>
          </a:p>
        </p:txBody>
      </p:sp>
      <p:sp>
        <p:nvSpPr>
          <p:cNvPr id="161796" name="AutoShape 4">
            <a:hlinkClick r:id="rId4" action="ppaction://hlinksldjump" highlightClick="1"/>
            <a:extLst>
              <a:ext uri="{FF2B5EF4-FFF2-40B4-BE49-F238E27FC236}">
                <a16:creationId xmlns:a16="http://schemas.microsoft.com/office/drawing/2014/main" id="{4EF12E11-AC6D-469A-9045-9023FD190727}"/>
              </a:ext>
            </a:extLst>
          </p:cNvPr>
          <p:cNvSpPr>
            <a:spLocks noChangeArrowheads="1"/>
          </p:cNvSpPr>
          <p:nvPr/>
        </p:nvSpPr>
        <p:spPr bwMode="auto">
          <a:xfrm>
            <a:off x="8686800" y="6400800"/>
            <a:ext cx="457200" cy="381000"/>
          </a:xfrm>
          <a:prstGeom prst="actionButtonHome">
            <a:avLst/>
          </a:prstGeom>
          <a:solidFill>
            <a:srgbClr val="0227A6"/>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1797" name="Rectangle 5">
            <a:extLst>
              <a:ext uri="{FF2B5EF4-FFF2-40B4-BE49-F238E27FC236}">
                <a16:creationId xmlns:a16="http://schemas.microsoft.com/office/drawing/2014/main" id="{CCE97512-DB20-4A4D-A796-CD4BBFB9FEC4}"/>
              </a:ext>
            </a:extLst>
          </p:cNvPr>
          <p:cNvSpPr>
            <a:spLocks noChangeArrowheads="1"/>
          </p:cNvSpPr>
          <p:nvPr/>
        </p:nvSpPr>
        <p:spPr bwMode="auto">
          <a:xfrm>
            <a:off x="1981200" y="147374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441 acres</a:t>
            </a:r>
          </a:p>
        </p:txBody>
      </p:sp>
      <p:sp>
        <p:nvSpPr>
          <p:cNvPr id="161798" name="Rectangle 6">
            <a:extLst>
              <a:ext uri="{FF2B5EF4-FFF2-40B4-BE49-F238E27FC236}">
                <a16:creationId xmlns:a16="http://schemas.microsoft.com/office/drawing/2014/main" id="{030379BD-85CA-42E6-88B9-8C78D1F1D0B0}"/>
              </a:ext>
            </a:extLst>
          </p:cNvPr>
          <p:cNvSpPr>
            <a:spLocks noChangeArrowheads="1"/>
          </p:cNvSpPr>
          <p:nvPr/>
        </p:nvSpPr>
        <p:spPr bwMode="auto">
          <a:xfrm>
            <a:off x="1981200" y="4572001"/>
            <a:ext cx="8229600" cy="653115"/>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FFCC"/>
              </a:buClr>
              <a:buNone/>
            </a:pPr>
            <a:r>
              <a:rPr lang="en-US" altLang="en-US" dirty="0">
                <a:solidFill>
                  <a:srgbClr val="DADADA">
                    <a:lumMod val="10000"/>
                  </a:srgbClr>
                </a:solidFill>
                <a:effectLst/>
                <a:latin typeface="Gill Sans MT" panose="020B0502020104020203" pitchFamily="34" charset="77"/>
              </a:rPr>
              <a:t>What is the average U.S. farm size?</a:t>
            </a:r>
          </a:p>
        </p:txBody>
      </p:sp>
    </p:spTree>
    <p:custDataLst>
      <p:tags r:id="rId1"/>
    </p:custDataLst>
    <p:extLst>
      <p:ext uri="{BB962C8B-B14F-4D97-AF65-F5344CB8AC3E}">
        <p14:creationId xmlns:p14="http://schemas.microsoft.com/office/powerpoint/2010/main" val="2730499677"/>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8"/>
                                        </p:tgtEl>
                                        <p:attrNameLst>
                                          <p:attrName>style.visibility</p:attrName>
                                        </p:attrNameLst>
                                      </p:cBhvr>
                                      <p:to>
                                        <p:strVal val="visible"/>
                                      </p:to>
                                    </p:set>
                                    <p:anim calcmode="lin" valueType="num">
                                      <p:cBhvr additive="base">
                                        <p:cTn id="7" dur="500" fill="hold"/>
                                        <p:tgtEl>
                                          <p:spTgt spid="161798"/>
                                        </p:tgtEl>
                                        <p:attrNameLst>
                                          <p:attrName>ppt_x</p:attrName>
                                        </p:attrNameLst>
                                      </p:cBhvr>
                                      <p:tavLst>
                                        <p:tav tm="0">
                                          <p:val>
                                            <p:strVal val="#ppt_x"/>
                                          </p:val>
                                        </p:tav>
                                        <p:tav tm="100000">
                                          <p:val>
                                            <p:strVal val="#ppt_x"/>
                                          </p:val>
                                        </p:tav>
                                      </p:tavLst>
                                    </p:anim>
                                    <p:anim calcmode="lin" valueType="num">
                                      <p:cBhvr additive="base">
                                        <p:cTn id="8" dur="500" fill="hold"/>
                                        <p:tgtEl>
                                          <p:spTgt spid="161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2A96-271D-E943-8DD0-9FD4A74D0398}"/>
              </a:ext>
            </a:extLst>
          </p:cNvPr>
          <p:cNvSpPr>
            <a:spLocks noGrp="1"/>
          </p:cNvSpPr>
          <p:nvPr>
            <p:ph type="title"/>
          </p:nvPr>
        </p:nvSpPr>
        <p:spPr>
          <a:xfrm>
            <a:off x="515389" y="447068"/>
            <a:ext cx="11737914" cy="853200"/>
          </a:xfrm>
        </p:spPr>
        <p:txBody>
          <a:bodyPr/>
          <a:lstStyle/>
          <a:p>
            <a:r>
              <a:rPr lang="en-US" sz="3600" dirty="0">
                <a:latin typeface="Gill Sans" panose="020B0502020104020203" pitchFamily="34" charset="-79"/>
                <a:cs typeface="Gill Sans" panose="020B0502020104020203" pitchFamily="34" charset="-79"/>
              </a:rPr>
              <a:t>Directions</a:t>
            </a:r>
            <a:endParaRPr lang="en-US" dirty="0">
              <a:latin typeface="Gill Sans" panose="020B0502020104020203" pitchFamily="34" charset="-79"/>
              <a:cs typeface="Gill Sans" panose="020B0502020104020203" pitchFamily="34" charset="-79"/>
            </a:endParaRPr>
          </a:p>
        </p:txBody>
      </p:sp>
      <p:sp>
        <p:nvSpPr>
          <p:cNvPr id="4" name="TextBox 3">
            <a:extLst>
              <a:ext uri="{FF2B5EF4-FFF2-40B4-BE49-F238E27FC236}">
                <a16:creationId xmlns:a16="http://schemas.microsoft.com/office/drawing/2014/main" id="{99B47CEE-0D29-514A-867F-19FEA88C4904}"/>
              </a:ext>
            </a:extLst>
          </p:cNvPr>
          <p:cNvSpPr txBox="1"/>
          <p:nvPr/>
        </p:nvSpPr>
        <p:spPr>
          <a:xfrm>
            <a:off x="837488" y="1300268"/>
            <a:ext cx="10800330" cy="4708981"/>
          </a:xfrm>
          <a:prstGeom prst="rect">
            <a:avLst/>
          </a:prstGeom>
          <a:noFill/>
        </p:spPr>
        <p:txBody>
          <a:bodyPr wrap="square" rtlCol="0">
            <a:spAutoFit/>
          </a:bodyPr>
          <a:lstStyle/>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Students are broken into small groups. </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Students pick a category and a point value. </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Students must give the answer in the form of a question before clicking again.</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If the student or team is correct, they are awarded the point value of the question.</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Click on the home icon in the bottom right of each slide to return to the main category screen.</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Continue until all questions have been answered.  </a:t>
            </a:r>
          </a:p>
          <a:p>
            <a:pPr marL="285750" lvl="0" indent="-285750">
              <a:buFont typeface="Arial" panose="020B0604020202020204" pitchFamily="34" charset="0"/>
              <a:buChar char="•"/>
              <a:defRPr/>
            </a:pPr>
            <a:r>
              <a:rPr lang="en-US" sz="2400" dirty="0">
                <a:latin typeface="Gill Sans" panose="020B0502020104020203" pitchFamily="34" charset="-79"/>
                <a:cs typeface="Gill Sans" panose="020B0502020104020203" pitchFamily="34" charset="-79"/>
              </a:rPr>
              <a:t>Keep track of each team’s points. The team with</a:t>
            </a:r>
          </a:p>
          <a:p>
            <a:pPr lvl="0">
              <a:defRPr/>
            </a:pPr>
            <a:r>
              <a:rPr lang="en-US" sz="2400" dirty="0">
                <a:latin typeface="Gill Sans" panose="020B0502020104020203" pitchFamily="34" charset="-79"/>
                <a:cs typeface="Gill Sans" panose="020B0502020104020203" pitchFamily="34" charset="-79"/>
              </a:rPr>
              <a:t>   the most points wins!</a:t>
            </a:r>
          </a:p>
          <a:p>
            <a:pPr marL="285750" indent="-285750">
              <a:buFont typeface="Arial" panose="020B0604020202020204" pitchFamily="34" charset="0"/>
              <a:buChar char="•"/>
            </a:pPr>
            <a:endParaRPr lang="en-US" dirty="0"/>
          </a:p>
          <a:p>
            <a:endParaRPr lang="en-US" dirty="0"/>
          </a:p>
        </p:txBody>
      </p:sp>
      <p:pic>
        <p:nvPicPr>
          <p:cNvPr id="6" name="Picture 5" descr="A white cow standing on top of a field&#10;&#10;Description automatically generated">
            <a:extLst>
              <a:ext uri="{FF2B5EF4-FFF2-40B4-BE49-F238E27FC236}">
                <a16:creationId xmlns:a16="http://schemas.microsoft.com/office/drawing/2014/main" id="{D4B714CE-F259-874A-BDBE-B7101195E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0075" y="4055977"/>
            <a:ext cx="3087620" cy="2119746"/>
          </a:xfrm>
          <a:prstGeom prst="rect">
            <a:avLst/>
          </a:prstGeom>
        </p:spPr>
      </p:pic>
    </p:spTree>
    <p:custDataLst>
      <p:tags r:id="rId1"/>
    </p:custDataLst>
    <p:extLst>
      <p:ext uri="{BB962C8B-B14F-4D97-AF65-F5344CB8AC3E}">
        <p14:creationId xmlns:p14="http://schemas.microsoft.com/office/powerpoint/2010/main" val="1748769639"/>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71ED5-4692-4A32-A2BE-0B72076E3E76}"/>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26CA2D85-308D-40FF-98FE-ED173A8CF6FB}"/>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2818" name="Rectangle 2">
            <a:extLst>
              <a:ext uri="{FF2B5EF4-FFF2-40B4-BE49-F238E27FC236}">
                <a16:creationId xmlns:a16="http://schemas.microsoft.com/office/drawing/2014/main" id="{7ADF778A-878C-443F-840B-314A6DED66E0}"/>
              </a:ext>
            </a:extLst>
          </p:cNvPr>
          <p:cNvSpPr>
            <a:spLocks noGrp="1" noChangeArrowheads="1"/>
          </p:cNvSpPr>
          <p:nvPr>
            <p:ph type="title"/>
          </p:nvPr>
        </p:nvSpPr>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$100</a:t>
            </a:r>
          </a:p>
        </p:txBody>
      </p:sp>
      <p:sp>
        <p:nvSpPr>
          <p:cNvPr id="162820" name="AutoShape 4">
            <a:hlinkClick r:id="rId4" action="ppaction://hlinksldjump" highlightClick="1"/>
            <a:extLst>
              <a:ext uri="{FF2B5EF4-FFF2-40B4-BE49-F238E27FC236}">
                <a16:creationId xmlns:a16="http://schemas.microsoft.com/office/drawing/2014/main" id="{DE1E9524-54E1-4438-BF83-E3BB2238FD60}"/>
              </a:ext>
            </a:extLst>
          </p:cNvPr>
          <p:cNvSpPr>
            <a:spLocks noChangeArrowheads="1"/>
          </p:cNvSpPr>
          <p:nvPr/>
        </p:nvSpPr>
        <p:spPr bwMode="auto">
          <a:xfrm>
            <a:off x="8686800" y="6421552"/>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2821" name="Rectangle 5">
            <a:extLst>
              <a:ext uri="{FF2B5EF4-FFF2-40B4-BE49-F238E27FC236}">
                <a16:creationId xmlns:a16="http://schemas.microsoft.com/office/drawing/2014/main" id="{BB23469E-597E-4284-A595-5E58236A53B9}"/>
              </a:ext>
            </a:extLst>
          </p:cNvPr>
          <p:cNvSpPr>
            <a:spLocks noChangeArrowheads="1"/>
          </p:cNvSpPr>
          <p:nvPr/>
        </p:nvSpPr>
        <p:spPr bwMode="auto">
          <a:xfrm>
            <a:off x="1981200" y="1515894"/>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country that receives the most U.S. agricultural products exports</a:t>
            </a:r>
          </a:p>
        </p:txBody>
      </p:sp>
      <p:sp>
        <p:nvSpPr>
          <p:cNvPr id="162822" name="Rectangle 6">
            <a:extLst>
              <a:ext uri="{FF2B5EF4-FFF2-40B4-BE49-F238E27FC236}">
                <a16:creationId xmlns:a16="http://schemas.microsoft.com/office/drawing/2014/main" id="{5E2C7D57-A0CF-43E9-A27F-1341D61484B9}"/>
              </a:ext>
            </a:extLst>
          </p:cNvPr>
          <p:cNvSpPr>
            <a:spLocks noChangeArrowheads="1"/>
          </p:cNvSpPr>
          <p:nvPr/>
        </p:nvSpPr>
        <p:spPr bwMode="auto">
          <a:xfrm>
            <a:off x="1981200" y="4572000"/>
            <a:ext cx="8229600" cy="693906"/>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China?</a:t>
            </a:r>
          </a:p>
        </p:txBody>
      </p:sp>
    </p:spTree>
    <p:custDataLst>
      <p:tags r:id="rId1"/>
    </p:custDataLst>
    <p:extLst>
      <p:ext uri="{BB962C8B-B14F-4D97-AF65-F5344CB8AC3E}">
        <p14:creationId xmlns:p14="http://schemas.microsoft.com/office/powerpoint/2010/main" val="105739038"/>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additive="base">
                                        <p:cTn id="7" dur="500" fill="hold"/>
                                        <p:tgtEl>
                                          <p:spTgt spid="162822"/>
                                        </p:tgtEl>
                                        <p:attrNameLst>
                                          <p:attrName>ppt_x</p:attrName>
                                        </p:attrNameLst>
                                      </p:cBhvr>
                                      <p:tavLst>
                                        <p:tav tm="0">
                                          <p:val>
                                            <p:strVal val="#ppt_x"/>
                                          </p:val>
                                        </p:tav>
                                        <p:tav tm="100000">
                                          <p:val>
                                            <p:strVal val="#ppt_x"/>
                                          </p:val>
                                        </p:tav>
                                      </p:tavLst>
                                    </p:anim>
                                    <p:anim calcmode="lin" valueType="num">
                                      <p:cBhvr additive="base">
                                        <p:cTn id="8"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C473DE-366B-4FDE-86BB-64A7DBDA9E1B}"/>
              </a:ext>
            </a:extLst>
          </p:cNvPr>
          <p:cNvSpPr/>
          <p:nvPr/>
        </p:nvSpPr>
        <p:spPr>
          <a:xfrm>
            <a:off x="1752600" y="4121286"/>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04696689-86E9-400D-9CC9-BFD4D482926F}"/>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3842" name="Rectangle 2">
            <a:extLst>
              <a:ext uri="{FF2B5EF4-FFF2-40B4-BE49-F238E27FC236}">
                <a16:creationId xmlns:a16="http://schemas.microsoft.com/office/drawing/2014/main" id="{1AB48F1B-5CC4-4F91-8A59-065F9011B818}"/>
              </a:ext>
            </a:extLst>
          </p:cNvPr>
          <p:cNvSpPr>
            <a:spLocks noGrp="1" noChangeArrowheads="1"/>
          </p:cNvSpPr>
          <p:nvPr>
            <p:ph type="title"/>
          </p:nvPr>
        </p:nvSpPr>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$200</a:t>
            </a:r>
          </a:p>
        </p:txBody>
      </p:sp>
      <p:sp>
        <p:nvSpPr>
          <p:cNvPr id="163844" name="AutoShape 4">
            <a:hlinkClick r:id="rId4" action="ppaction://hlinksldjump" highlightClick="1"/>
            <a:extLst>
              <a:ext uri="{FF2B5EF4-FFF2-40B4-BE49-F238E27FC236}">
                <a16:creationId xmlns:a16="http://schemas.microsoft.com/office/drawing/2014/main" id="{1B1B1DB6-6031-46E5-8320-B005E3370B38}"/>
              </a:ext>
            </a:extLst>
          </p:cNvPr>
          <p:cNvSpPr>
            <a:spLocks noChangeArrowheads="1"/>
          </p:cNvSpPr>
          <p:nvPr/>
        </p:nvSpPr>
        <p:spPr bwMode="auto">
          <a:xfrm>
            <a:off x="8610600" y="6406961"/>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3845" name="Rectangle 5">
            <a:extLst>
              <a:ext uri="{FF2B5EF4-FFF2-40B4-BE49-F238E27FC236}">
                <a16:creationId xmlns:a16="http://schemas.microsoft.com/office/drawing/2014/main" id="{A7D15646-CA2B-4E99-B4AD-18EBC2C1432D}"/>
              </a:ext>
            </a:extLst>
          </p:cNvPr>
          <p:cNvSpPr>
            <a:spLocks noChangeArrowheads="1"/>
          </p:cNvSpPr>
          <p:nvPr/>
        </p:nvSpPr>
        <p:spPr bwMode="auto">
          <a:xfrm>
            <a:off x="1981200" y="1472379"/>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percentage of the USDA budget for agriculture programs</a:t>
            </a:r>
          </a:p>
        </p:txBody>
      </p:sp>
      <p:sp>
        <p:nvSpPr>
          <p:cNvPr id="163846" name="Rectangle 6">
            <a:extLst>
              <a:ext uri="{FF2B5EF4-FFF2-40B4-BE49-F238E27FC236}">
                <a16:creationId xmlns:a16="http://schemas.microsoft.com/office/drawing/2014/main" id="{DE29330F-2B0D-4D91-9615-D6B1F79D4286}"/>
              </a:ext>
            </a:extLst>
          </p:cNvPr>
          <p:cNvSpPr>
            <a:spLocks noChangeArrowheads="1"/>
          </p:cNvSpPr>
          <p:nvPr/>
        </p:nvSpPr>
        <p:spPr bwMode="auto">
          <a:xfrm>
            <a:off x="1981200" y="4572000"/>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22%?</a:t>
            </a:r>
          </a:p>
        </p:txBody>
      </p:sp>
    </p:spTree>
    <p:custDataLst>
      <p:tags r:id="rId1"/>
    </p:custDataLst>
    <p:extLst>
      <p:ext uri="{BB962C8B-B14F-4D97-AF65-F5344CB8AC3E}">
        <p14:creationId xmlns:p14="http://schemas.microsoft.com/office/powerpoint/2010/main" val="1081793115"/>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6"/>
                                        </p:tgtEl>
                                        <p:attrNameLst>
                                          <p:attrName>style.visibility</p:attrName>
                                        </p:attrNameLst>
                                      </p:cBhvr>
                                      <p:to>
                                        <p:strVal val="visible"/>
                                      </p:to>
                                    </p:set>
                                    <p:anim calcmode="lin" valueType="num">
                                      <p:cBhvr additive="base">
                                        <p:cTn id="7" dur="500" fill="hold"/>
                                        <p:tgtEl>
                                          <p:spTgt spid="163846"/>
                                        </p:tgtEl>
                                        <p:attrNameLst>
                                          <p:attrName>ppt_x</p:attrName>
                                        </p:attrNameLst>
                                      </p:cBhvr>
                                      <p:tavLst>
                                        <p:tav tm="0">
                                          <p:val>
                                            <p:strVal val="#ppt_x"/>
                                          </p:val>
                                        </p:tav>
                                        <p:tav tm="100000">
                                          <p:val>
                                            <p:strVal val="#ppt_x"/>
                                          </p:val>
                                        </p:tav>
                                      </p:tavLst>
                                    </p:anim>
                                    <p:anim calcmode="lin" valueType="num">
                                      <p:cBhvr additive="base">
                                        <p:cTn id="8" dur="500" fill="hold"/>
                                        <p:tgtEl>
                                          <p:spTgt spid="163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FD187-958B-463D-8F8A-AC857EE4BA24}"/>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11382C7-B360-4200-8D67-A56CA0E8BBD7}"/>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4866" name="Rectangle 2">
            <a:extLst>
              <a:ext uri="{FF2B5EF4-FFF2-40B4-BE49-F238E27FC236}">
                <a16:creationId xmlns:a16="http://schemas.microsoft.com/office/drawing/2014/main" id="{CD569AD5-79C4-4470-8A98-CD11BBBE46F1}"/>
              </a:ext>
            </a:extLst>
          </p:cNvPr>
          <p:cNvSpPr>
            <a:spLocks noGrp="1" noChangeArrowheads="1"/>
          </p:cNvSpPr>
          <p:nvPr>
            <p:ph type="title"/>
          </p:nvPr>
        </p:nvSpPr>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$300</a:t>
            </a:r>
          </a:p>
        </p:txBody>
      </p:sp>
      <p:sp>
        <p:nvSpPr>
          <p:cNvPr id="164868" name="AutoShape 4">
            <a:hlinkClick r:id="rId4" action="ppaction://hlinksldjump" highlightClick="1"/>
            <a:extLst>
              <a:ext uri="{FF2B5EF4-FFF2-40B4-BE49-F238E27FC236}">
                <a16:creationId xmlns:a16="http://schemas.microsoft.com/office/drawing/2014/main" id="{A680E32C-1C7B-49EE-9E42-6D4DB6B99153}"/>
              </a:ext>
            </a:extLst>
          </p:cNvPr>
          <p:cNvSpPr>
            <a:spLocks noChangeArrowheads="1"/>
          </p:cNvSpPr>
          <p:nvPr/>
        </p:nvSpPr>
        <p:spPr bwMode="auto">
          <a:xfrm>
            <a:off x="8686800" y="6397233"/>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4869" name="Rectangle 5">
            <a:extLst>
              <a:ext uri="{FF2B5EF4-FFF2-40B4-BE49-F238E27FC236}">
                <a16:creationId xmlns:a16="http://schemas.microsoft.com/office/drawing/2014/main" id="{8F1A32DD-A07C-41D3-91E2-6A62DF262288}"/>
              </a:ext>
            </a:extLst>
          </p:cNvPr>
          <p:cNvSpPr>
            <a:spLocks noChangeArrowheads="1"/>
          </p:cNvSpPr>
          <p:nvPr/>
        </p:nvSpPr>
        <p:spPr bwMode="auto">
          <a:xfrm>
            <a:off x="1981200" y="1472379"/>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Most of the USDA budget is used for these programs</a:t>
            </a:r>
          </a:p>
        </p:txBody>
      </p:sp>
      <p:sp>
        <p:nvSpPr>
          <p:cNvPr id="164870" name="Rectangle 6">
            <a:extLst>
              <a:ext uri="{FF2B5EF4-FFF2-40B4-BE49-F238E27FC236}">
                <a16:creationId xmlns:a16="http://schemas.microsoft.com/office/drawing/2014/main" id="{21A2B651-F186-4042-B79C-E24F2A77756A}"/>
              </a:ext>
            </a:extLst>
          </p:cNvPr>
          <p:cNvSpPr>
            <a:spLocks noChangeArrowheads="1"/>
          </p:cNvSpPr>
          <p:nvPr/>
        </p:nvSpPr>
        <p:spPr bwMode="auto">
          <a:xfrm>
            <a:off x="1981200" y="4367514"/>
            <a:ext cx="8229600" cy="1018572"/>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are the food assistance and nutrition programs?</a:t>
            </a:r>
          </a:p>
        </p:txBody>
      </p:sp>
    </p:spTree>
    <p:custDataLst>
      <p:tags r:id="rId1"/>
    </p:custDataLst>
    <p:extLst>
      <p:ext uri="{BB962C8B-B14F-4D97-AF65-F5344CB8AC3E}">
        <p14:creationId xmlns:p14="http://schemas.microsoft.com/office/powerpoint/2010/main" val="619407011"/>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70"/>
                                        </p:tgtEl>
                                        <p:attrNameLst>
                                          <p:attrName>style.visibility</p:attrName>
                                        </p:attrNameLst>
                                      </p:cBhvr>
                                      <p:to>
                                        <p:strVal val="visible"/>
                                      </p:to>
                                    </p:set>
                                    <p:anim calcmode="lin" valueType="num">
                                      <p:cBhvr additive="base">
                                        <p:cTn id="7" dur="500" fill="hold"/>
                                        <p:tgtEl>
                                          <p:spTgt spid="164870"/>
                                        </p:tgtEl>
                                        <p:attrNameLst>
                                          <p:attrName>ppt_x</p:attrName>
                                        </p:attrNameLst>
                                      </p:cBhvr>
                                      <p:tavLst>
                                        <p:tav tm="0">
                                          <p:val>
                                            <p:strVal val="#ppt_x"/>
                                          </p:val>
                                        </p:tav>
                                        <p:tav tm="100000">
                                          <p:val>
                                            <p:strVal val="#ppt_x"/>
                                          </p:val>
                                        </p:tav>
                                      </p:tavLst>
                                    </p:anim>
                                    <p:anim calcmode="lin" valueType="num">
                                      <p:cBhvr additive="base">
                                        <p:cTn id="8" dur="500" fill="hold"/>
                                        <p:tgtEl>
                                          <p:spTgt spid="164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546086-A076-4BC0-A97E-12DAF85F8B24}"/>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C825478A-51D6-4CAC-8ED2-13536A4DE6D8}"/>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5890" name="Rectangle 2">
            <a:extLst>
              <a:ext uri="{FF2B5EF4-FFF2-40B4-BE49-F238E27FC236}">
                <a16:creationId xmlns:a16="http://schemas.microsoft.com/office/drawing/2014/main" id="{C34E8450-47F5-4E91-886C-F147A68E8320}"/>
              </a:ext>
            </a:extLst>
          </p:cNvPr>
          <p:cNvSpPr>
            <a:spLocks noGrp="1" noChangeArrowheads="1"/>
          </p:cNvSpPr>
          <p:nvPr>
            <p:ph type="title"/>
          </p:nvPr>
        </p:nvSpPr>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$400</a:t>
            </a:r>
          </a:p>
        </p:txBody>
      </p:sp>
      <p:sp>
        <p:nvSpPr>
          <p:cNvPr id="165892" name="AutoShape 4">
            <a:hlinkClick r:id="rId4" action="ppaction://hlinksldjump" highlightClick="1"/>
            <a:extLst>
              <a:ext uri="{FF2B5EF4-FFF2-40B4-BE49-F238E27FC236}">
                <a16:creationId xmlns:a16="http://schemas.microsoft.com/office/drawing/2014/main" id="{1C1FBCD3-21EE-4CF0-8363-63FAC736F147}"/>
              </a:ext>
            </a:extLst>
          </p:cNvPr>
          <p:cNvSpPr>
            <a:spLocks noChangeArrowheads="1"/>
          </p:cNvSpPr>
          <p:nvPr/>
        </p:nvSpPr>
        <p:spPr bwMode="auto">
          <a:xfrm>
            <a:off x="8686800" y="6400800"/>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5893" name="Rectangle 5">
            <a:extLst>
              <a:ext uri="{FF2B5EF4-FFF2-40B4-BE49-F238E27FC236}">
                <a16:creationId xmlns:a16="http://schemas.microsoft.com/office/drawing/2014/main" id="{12DB6EAB-DED3-4490-8DFC-56719E2DA298}"/>
              </a:ext>
            </a:extLst>
          </p:cNvPr>
          <p:cNvSpPr>
            <a:spLocks noChangeArrowheads="1"/>
          </p:cNvSpPr>
          <p:nvPr/>
        </p:nvSpPr>
        <p:spPr bwMode="auto">
          <a:xfrm>
            <a:off x="1981200" y="153697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amount of money farmers and ranchers receive on average out of every retail dollar spent on food that is eaten at home and away from home</a:t>
            </a:r>
          </a:p>
        </p:txBody>
      </p:sp>
      <p:sp>
        <p:nvSpPr>
          <p:cNvPr id="165894" name="Rectangle 6">
            <a:extLst>
              <a:ext uri="{FF2B5EF4-FFF2-40B4-BE49-F238E27FC236}">
                <a16:creationId xmlns:a16="http://schemas.microsoft.com/office/drawing/2014/main" id="{8D92A17E-CA78-4CC4-8EC1-93FDD13BBC29}"/>
              </a:ext>
            </a:extLst>
          </p:cNvPr>
          <p:cNvSpPr>
            <a:spLocks noChangeArrowheads="1"/>
          </p:cNvSpPr>
          <p:nvPr/>
        </p:nvSpPr>
        <p:spPr bwMode="auto">
          <a:xfrm>
            <a:off x="1981200" y="4549043"/>
            <a:ext cx="8229600" cy="750911"/>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14 cents?</a:t>
            </a:r>
          </a:p>
        </p:txBody>
      </p:sp>
    </p:spTree>
    <p:custDataLst>
      <p:tags r:id="rId1"/>
    </p:custDataLst>
    <p:extLst>
      <p:ext uri="{BB962C8B-B14F-4D97-AF65-F5344CB8AC3E}">
        <p14:creationId xmlns:p14="http://schemas.microsoft.com/office/powerpoint/2010/main" val="1970010506"/>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additive="base">
                                        <p:cTn id="7" dur="500" fill="hold"/>
                                        <p:tgtEl>
                                          <p:spTgt spid="165894"/>
                                        </p:tgtEl>
                                        <p:attrNameLst>
                                          <p:attrName>ppt_x</p:attrName>
                                        </p:attrNameLst>
                                      </p:cBhvr>
                                      <p:tavLst>
                                        <p:tav tm="0">
                                          <p:val>
                                            <p:strVal val="#ppt_x"/>
                                          </p:val>
                                        </p:tav>
                                        <p:tav tm="100000">
                                          <p:val>
                                            <p:strVal val="#ppt_x"/>
                                          </p:val>
                                        </p:tav>
                                      </p:tavLst>
                                    </p:anim>
                                    <p:anim calcmode="lin" valueType="num">
                                      <p:cBhvr additive="base">
                                        <p:cTn id="8" dur="500" fill="hold"/>
                                        <p:tgtEl>
                                          <p:spTgt spid="165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EE6464-C264-4496-9C61-0842DD017991}"/>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808BA0F1-85F0-4B8F-AF50-279C373EB414}"/>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$500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393991"/>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69136"/>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top farm production expense</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495516"/>
            <a:ext cx="8229600" cy="707136"/>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fertilizer, seed, crop-protecting chemicals?</a:t>
            </a:r>
          </a:p>
        </p:txBody>
      </p:sp>
    </p:spTree>
    <p:custDataLst>
      <p:tags r:id="rId1"/>
    </p:custDataLst>
    <p:extLst>
      <p:ext uri="{BB962C8B-B14F-4D97-AF65-F5344CB8AC3E}">
        <p14:creationId xmlns:p14="http://schemas.microsoft.com/office/powerpoint/2010/main" val="4031196277"/>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8B7D0D-6922-4F02-945D-5A3283ADA421}"/>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AA5D18"/>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810E3EC7-FEF5-4EF8-8B9D-8FA779B9912E}"/>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AA5D18"/>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$600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77242"/>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top import commodities (based on value)</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520380"/>
            <a:ext cx="8229600" cy="737421"/>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fresh and processed fruits ($18.6 billion)?</a:t>
            </a:r>
          </a:p>
        </p:txBody>
      </p:sp>
    </p:spTree>
    <p:custDataLst>
      <p:tags r:id="rId1"/>
    </p:custDataLst>
    <p:extLst>
      <p:ext uri="{BB962C8B-B14F-4D97-AF65-F5344CB8AC3E}">
        <p14:creationId xmlns:p14="http://schemas.microsoft.com/office/powerpoint/2010/main" val="2681153084"/>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9AAF86-B5F7-4E35-AE4F-7ABAC4B60ABF}"/>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4F784D9C-B205-476B-BA53-2B8D09A7E589}"/>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$700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59149"/>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top export commodities (based on value)</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520380"/>
            <a:ext cx="8229600" cy="750651"/>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soybeans ($25.7 billion)?</a:t>
            </a:r>
          </a:p>
        </p:txBody>
      </p:sp>
    </p:spTree>
    <p:custDataLst>
      <p:tags r:id="rId1"/>
    </p:custDataLst>
    <p:extLst>
      <p:ext uri="{BB962C8B-B14F-4D97-AF65-F5344CB8AC3E}">
        <p14:creationId xmlns:p14="http://schemas.microsoft.com/office/powerpoint/2010/main" val="258990199"/>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67FA8A-206B-488B-A901-70F0557E9A47}"/>
              </a:ext>
            </a:extLst>
          </p:cNvPr>
          <p:cNvSpPr/>
          <p:nvPr/>
        </p:nvSpPr>
        <p:spPr>
          <a:xfrm>
            <a:off x="1752600" y="4114800"/>
            <a:ext cx="8686800" cy="15240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2429C462-50AE-4CD8-9861-4D47AF3720C3}"/>
              </a:ext>
            </a:extLst>
          </p:cNvPr>
          <p:cNvSpPr/>
          <p:nvPr/>
        </p:nvSpPr>
        <p:spPr>
          <a:xfrm>
            <a:off x="1752600" y="1015179"/>
            <a:ext cx="8686800" cy="2895600"/>
          </a:xfrm>
          <a:prstGeom prst="rect">
            <a:avLst/>
          </a:prstGeom>
          <a:solidFill>
            <a:schemeClr val="accent5">
              <a:lumMod val="75000"/>
              <a:alpha val="69804"/>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chemeClr val="bg1"/>
                </a:solidFill>
                <a:effectLst/>
                <a:latin typeface="Gill Sans" panose="020B0502020104020203" pitchFamily="34" charset="-79"/>
                <a:cs typeface="Gill Sans" panose="020B0502020104020203" pitchFamily="34" charset="-79"/>
              </a:rPr>
              <a:t>Trade &amp; Economics</a:t>
            </a:r>
            <a:r>
              <a:rPr lang="en-US" sz="3600" kern="1200" baseline="0" dirty="0">
                <a:solidFill>
                  <a:schemeClr val="bg1"/>
                </a:solidFill>
                <a:effectLst/>
                <a:latin typeface="Gill Sans" panose="020B0502020104020203" pitchFamily="34" charset="-79"/>
                <a:cs typeface="Gill Sans" panose="020B0502020104020203" pitchFamily="34" charset="-79"/>
              </a:rPr>
              <a:t> - </a:t>
            </a:r>
            <a:r>
              <a:rPr lang="en-US" altLang="en-US" sz="3600" dirty="0">
                <a:solidFill>
                  <a:schemeClr val="bg1"/>
                </a:solidFill>
                <a:latin typeface="Gill Sans" panose="020B0502020104020203" pitchFamily="34" charset="-79"/>
                <a:cs typeface="Gill Sans" panose="020B0502020104020203" pitchFamily="34" charset="-79"/>
              </a:rPr>
              <a:t>$800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chemeClr val="bg1"/>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69136"/>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These three countries make up nearly 45% of all U.S. agricultural exports</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495800"/>
            <a:ext cx="8229600" cy="7620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China, Canada, and Mexico?</a:t>
            </a:r>
          </a:p>
        </p:txBody>
      </p:sp>
    </p:spTree>
    <p:custDataLst>
      <p:tags r:id="rId1"/>
    </p:custDataLst>
    <p:extLst>
      <p:ext uri="{BB962C8B-B14F-4D97-AF65-F5344CB8AC3E}">
        <p14:creationId xmlns:p14="http://schemas.microsoft.com/office/powerpoint/2010/main" val="835786575"/>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71ED5-4692-4A32-A2BE-0B72076E3E76}"/>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26CA2D85-308D-40FF-98FE-ED173A8CF6FB}"/>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2818" name="Rectangle 2">
            <a:extLst>
              <a:ext uri="{FF2B5EF4-FFF2-40B4-BE49-F238E27FC236}">
                <a16:creationId xmlns:a16="http://schemas.microsoft.com/office/drawing/2014/main" id="{7ADF778A-878C-443F-840B-314A6DED66E0}"/>
              </a:ext>
            </a:extLst>
          </p:cNvPr>
          <p:cNvSpPr>
            <a:spLocks noGrp="1" noChangeArrowheads="1"/>
          </p:cNvSpPr>
          <p:nvPr>
            <p:ph type="title"/>
          </p:nvPr>
        </p:nvSpPr>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$100</a:t>
            </a:r>
          </a:p>
        </p:txBody>
      </p:sp>
      <p:sp>
        <p:nvSpPr>
          <p:cNvPr id="162820" name="AutoShape 4">
            <a:hlinkClick r:id="rId4" action="ppaction://hlinksldjump" highlightClick="1"/>
            <a:extLst>
              <a:ext uri="{FF2B5EF4-FFF2-40B4-BE49-F238E27FC236}">
                <a16:creationId xmlns:a16="http://schemas.microsoft.com/office/drawing/2014/main" id="{DE1E9524-54E1-4438-BF83-E3BB2238FD60}"/>
              </a:ext>
            </a:extLst>
          </p:cNvPr>
          <p:cNvSpPr>
            <a:spLocks noChangeArrowheads="1"/>
          </p:cNvSpPr>
          <p:nvPr/>
        </p:nvSpPr>
        <p:spPr bwMode="auto">
          <a:xfrm>
            <a:off x="8686800" y="6421552"/>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2821" name="Rectangle 5">
            <a:extLst>
              <a:ext uri="{FF2B5EF4-FFF2-40B4-BE49-F238E27FC236}">
                <a16:creationId xmlns:a16="http://schemas.microsoft.com/office/drawing/2014/main" id="{BB23469E-597E-4284-A595-5E58236A53B9}"/>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percent of all U.S. farmland used for conservation and wildlife habitat.</a:t>
            </a:r>
          </a:p>
        </p:txBody>
      </p:sp>
      <p:sp>
        <p:nvSpPr>
          <p:cNvPr id="162822" name="Rectangle 6">
            <a:extLst>
              <a:ext uri="{FF2B5EF4-FFF2-40B4-BE49-F238E27FC236}">
                <a16:creationId xmlns:a16="http://schemas.microsoft.com/office/drawing/2014/main" id="{5E2C7D57-A0CF-43E9-A27F-1341D61484B9}"/>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15%?</a:t>
            </a:r>
          </a:p>
        </p:txBody>
      </p:sp>
    </p:spTree>
    <p:custDataLst>
      <p:tags r:id="rId1"/>
    </p:custDataLst>
    <p:extLst>
      <p:ext uri="{BB962C8B-B14F-4D97-AF65-F5344CB8AC3E}">
        <p14:creationId xmlns:p14="http://schemas.microsoft.com/office/powerpoint/2010/main" val="193996889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additive="base">
                                        <p:cTn id="7" dur="500" fill="hold"/>
                                        <p:tgtEl>
                                          <p:spTgt spid="162822"/>
                                        </p:tgtEl>
                                        <p:attrNameLst>
                                          <p:attrName>ppt_x</p:attrName>
                                        </p:attrNameLst>
                                      </p:cBhvr>
                                      <p:tavLst>
                                        <p:tav tm="0">
                                          <p:val>
                                            <p:strVal val="#ppt_x"/>
                                          </p:val>
                                        </p:tav>
                                        <p:tav tm="100000">
                                          <p:val>
                                            <p:strVal val="#ppt_x"/>
                                          </p:val>
                                        </p:tav>
                                      </p:tavLst>
                                    </p:anim>
                                    <p:anim calcmode="lin" valueType="num">
                                      <p:cBhvr additive="base">
                                        <p:cTn id="8"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C473DE-366B-4FDE-86BB-64A7DBDA9E1B}"/>
              </a:ext>
            </a:extLst>
          </p:cNvPr>
          <p:cNvSpPr/>
          <p:nvPr/>
        </p:nvSpPr>
        <p:spPr>
          <a:xfrm>
            <a:off x="1752600" y="4121286"/>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04696689-86E9-400D-9CC9-BFD4D482926F}"/>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3842" name="Rectangle 2">
            <a:extLst>
              <a:ext uri="{FF2B5EF4-FFF2-40B4-BE49-F238E27FC236}">
                <a16:creationId xmlns:a16="http://schemas.microsoft.com/office/drawing/2014/main" id="{1AB48F1B-5CC4-4F91-8A59-065F9011B818}"/>
              </a:ext>
            </a:extLst>
          </p:cNvPr>
          <p:cNvSpPr>
            <a:spLocks noGrp="1" noChangeArrowheads="1"/>
          </p:cNvSpPr>
          <p:nvPr>
            <p:ph type="title"/>
          </p:nvPr>
        </p:nvSpPr>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$200</a:t>
            </a:r>
          </a:p>
        </p:txBody>
      </p:sp>
      <p:sp>
        <p:nvSpPr>
          <p:cNvPr id="163844" name="AutoShape 4">
            <a:hlinkClick r:id="rId4" action="ppaction://hlinksldjump" highlightClick="1"/>
            <a:extLst>
              <a:ext uri="{FF2B5EF4-FFF2-40B4-BE49-F238E27FC236}">
                <a16:creationId xmlns:a16="http://schemas.microsoft.com/office/drawing/2014/main" id="{1B1B1DB6-6031-46E5-8320-B005E3370B38}"/>
              </a:ext>
            </a:extLst>
          </p:cNvPr>
          <p:cNvSpPr>
            <a:spLocks noChangeArrowheads="1"/>
          </p:cNvSpPr>
          <p:nvPr/>
        </p:nvSpPr>
        <p:spPr bwMode="auto">
          <a:xfrm>
            <a:off x="8610600" y="6406961"/>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3845" name="Rectangle 5">
            <a:extLst>
              <a:ext uri="{FF2B5EF4-FFF2-40B4-BE49-F238E27FC236}">
                <a16:creationId xmlns:a16="http://schemas.microsoft.com/office/drawing/2014/main" id="{A7D15646-CA2B-4E99-B4AD-18EBC2C1432D}"/>
              </a:ext>
            </a:extLst>
          </p:cNvPr>
          <p:cNvSpPr>
            <a:spLocks noChangeArrowheads="1"/>
          </p:cNvSpPr>
          <p:nvPr/>
        </p:nvSpPr>
        <p:spPr bwMode="auto">
          <a:xfrm>
            <a:off x="1981200" y="1472379"/>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Sand, silt, clay, organic matter, water and microorganisms are all a part of this medium</a:t>
            </a:r>
          </a:p>
        </p:txBody>
      </p:sp>
      <p:sp>
        <p:nvSpPr>
          <p:cNvPr id="163846" name="Rectangle 6">
            <a:extLst>
              <a:ext uri="{FF2B5EF4-FFF2-40B4-BE49-F238E27FC236}">
                <a16:creationId xmlns:a16="http://schemas.microsoft.com/office/drawing/2014/main" id="{DE29330F-2B0D-4D91-9615-D6B1F79D4286}"/>
              </a:ext>
            </a:extLst>
          </p:cNvPr>
          <p:cNvSpPr>
            <a:spLocks noChangeArrowheads="1"/>
          </p:cNvSpPr>
          <p:nvPr/>
        </p:nvSpPr>
        <p:spPr bwMode="auto">
          <a:xfrm>
            <a:off x="1981200" y="4572000"/>
            <a:ext cx="8229600" cy="6858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soil?</a:t>
            </a:r>
          </a:p>
        </p:txBody>
      </p:sp>
    </p:spTree>
    <p:custDataLst>
      <p:tags r:id="rId1"/>
    </p:custDataLst>
    <p:extLst>
      <p:ext uri="{BB962C8B-B14F-4D97-AF65-F5344CB8AC3E}">
        <p14:creationId xmlns:p14="http://schemas.microsoft.com/office/powerpoint/2010/main" val="6255333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6"/>
                                        </p:tgtEl>
                                        <p:attrNameLst>
                                          <p:attrName>style.visibility</p:attrName>
                                        </p:attrNameLst>
                                      </p:cBhvr>
                                      <p:to>
                                        <p:strVal val="visible"/>
                                      </p:to>
                                    </p:set>
                                    <p:anim calcmode="lin" valueType="num">
                                      <p:cBhvr additive="base">
                                        <p:cTn id="7" dur="500" fill="hold"/>
                                        <p:tgtEl>
                                          <p:spTgt spid="163846"/>
                                        </p:tgtEl>
                                        <p:attrNameLst>
                                          <p:attrName>ppt_x</p:attrName>
                                        </p:attrNameLst>
                                      </p:cBhvr>
                                      <p:tavLst>
                                        <p:tav tm="0">
                                          <p:val>
                                            <p:strVal val="#ppt_x"/>
                                          </p:val>
                                        </p:tav>
                                        <p:tav tm="100000">
                                          <p:val>
                                            <p:strVal val="#ppt_x"/>
                                          </p:val>
                                        </p:tav>
                                      </p:tavLst>
                                    </p:anim>
                                    <p:anim calcmode="lin" valueType="num">
                                      <p:cBhvr additive="base">
                                        <p:cTn id="8" dur="500" fill="hold"/>
                                        <p:tgtEl>
                                          <p:spTgt spid="163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535A863-CD67-4EF5-9BED-B98279ACF593}"/>
              </a:ext>
            </a:extLst>
          </p:cNvPr>
          <p:cNvSpPr>
            <a:spLocks noGrp="1" noChangeArrowheads="1"/>
          </p:cNvSpPr>
          <p:nvPr>
            <p:ph type="title"/>
          </p:nvPr>
        </p:nvSpPr>
        <p:spPr>
          <a:xfrm>
            <a:off x="328652" y="376385"/>
            <a:ext cx="11737914" cy="853200"/>
          </a:xfrm>
        </p:spPr>
        <p:txBody>
          <a:bodyPr/>
          <a:lstStyle/>
          <a:p>
            <a:pPr algn="ctr"/>
            <a:r>
              <a:rPr lang="en-US" altLang="en-US" sz="3200" dirty="0">
                <a:solidFill>
                  <a:schemeClr val="tx1"/>
                </a:solidFill>
                <a:latin typeface="Gill Sans" panose="020B0502020104020203" pitchFamily="34" charset="-79"/>
                <a:cs typeface="Gill Sans" panose="020B0502020104020203" pitchFamily="34" charset="-79"/>
              </a:rPr>
              <a:t>JEOPARDY CATEGORIES</a:t>
            </a:r>
          </a:p>
        </p:txBody>
      </p:sp>
      <p:sp>
        <p:nvSpPr>
          <p:cNvPr id="2083" name="Rectangle 35">
            <a:hlinkClick r:id="rId4" action="ppaction://hlinksldjump"/>
            <a:extLst>
              <a:ext uri="{FF2B5EF4-FFF2-40B4-BE49-F238E27FC236}">
                <a16:creationId xmlns:a16="http://schemas.microsoft.com/office/drawing/2014/main" id="{8BDDBDBA-5F98-4ABB-918D-A28494E27CBB}"/>
              </a:ext>
            </a:extLst>
          </p:cNvPr>
          <p:cNvSpPr>
            <a:spLocks noChangeArrowheads="1"/>
          </p:cNvSpPr>
          <p:nvPr/>
        </p:nvSpPr>
        <p:spPr bwMode="auto">
          <a:xfrm>
            <a:off x="4390331" y="5994982"/>
            <a:ext cx="3148768" cy="515262"/>
          </a:xfrm>
          <a:prstGeom prst="rect">
            <a:avLst/>
          </a:prstGeom>
          <a:solidFill>
            <a:srgbClr val="FFC000"/>
          </a:solidFill>
          <a:ln/>
        </p:spPr>
        <p:style>
          <a:lnRef idx="0">
            <a:schemeClr val="accent1"/>
          </a:lnRef>
          <a:fillRef idx="3">
            <a:schemeClr val="accent1"/>
          </a:fillRef>
          <a:effectRef idx="3">
            <a:schemeClr val="accent1"/>
          </a:effectRef>
          <a:fontRef idx="minor">
            <a:schemeClr val="lt1"/>
          </a:fontRef>
        </p:style>
        <p:txBody>
          <a:bodyPr anchor="ctr"/>
          <a:lstStyle>
            <a:lvl1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1pPr>
            <a:lvl2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2pPr>
            <a:lvl3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3pPr>
            <a:lvl4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4pPr>
            <a:lvl5pPr algn="ctr">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9pPr>
          </a:lstStyle>
          <a:p>
            <a:pPr fontAlgn="base">
              <a:spcBef>
                <a:spcPct val="0"/>
              </a:spcBef>
              <a:spcAft>
                <a:spcPct val="0"/>
              </a:spcAft>
            </a:pPr>
            <a:r>
              <a:rPr lang="en-US" altLang="en-US" sz="2400" b="1" dirty="0">
                <a:solidFill>
                  <a:schemeClr val="tx1"/>
                </a:solidFill>
                <a:effectLst/>
                <a:latin typeface="Gill Sans" panose="020B0502020104020203" pitchFamily="34" charset="-79"/>
                <a:cs typeface="Gill Sans" panose="020B0502020104020203" pitchFamily="34" charset="-79"/>
                <a:hlinkClick r:id="rId5" action="ppaction://hlinksldjump"/>
              </a:rPr>
              <a:t>Final Jeopardy</a:t>
            </a:r>
            <a:endParaRPr lang="en-US" altLang="en-US" sz="2400" b="1" dirty="0">
              <a:solidFill>
                <a:schemeClr val="tx1"/>
              </a:solidFill>
              <a:effectLst/>
              <a:latin typeface="Gill Sans" panose="020B0502020104020203" pitchFamily="34" charset="-79"/>
              <a:cs typeface="Gill Sans" panose="020B0502020104020203" pitchFamily="34" charset="-79"/>
            </a:endParaRPr>
          </a:p>
        </p:txBody>
      </p:sp>
      <p:sp>
        <p:nvSpPr>
          <p:cNvPr id="2056" name="AutoShape 8">
            <a:extLst>
              <a:ext uri="{FF2B5EF4-FFF2-40B4-BE49-F238E27FC236}">
                <a16:creationId xmlns:a16="http://schemas.microsoft.com/office/drawing/2014/main" id="{78E44034-EBE6-4075-A658-3E7FA1BCC7E3}"/>
              </a:ext>
            </a:extLst>
          </p:cNvPr>
          <p:cNvSpPr>
            <a:spLocks noChangeArrowheads="1"/>
          </p:cNvSpPr>
          <p:nvPr/>
        </p:nvSpPr>
        <p:spPr bwMode="auto">
          <a:xfrm>
            <a:off x="4252368" y="1043317"/>
            <a:ext cx="1831123" cy="597530"/>
          </a:xfrm>
          <a:prstGeom prst="rect">
            <a:avLst/>
          </a:prstGeom>
          <a:solidFill>
            <a:schemeClr val="accent5">
              <a:lumMod val="75000"/>
            </a:schemeClr>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rgbClr val="FFFFFF"/>
              </a:solidFill>
              <a:latin typeface="Gill Sans" panose="020B0502020104020203" pitchFamily="34" charset="-79"/>
              <a:cs typeface="Gill Sans" panose="020B0502020104020203" pitchFamily="34" charset="-79"/>
            </a:endParaRPr>
          </a:p>
        </p:txBody>
      </p:sp>
      <p:sp>
        <p:nvSpPr>
          <p:cNvPr id="2073" name="AutoShape 25">
            <a:hlinkClick r:id="rId6" action="ppaction://hlinksldjump"/>
            <a:extLst>
              <a:ext uri="{FF2B5EF4-FFF2-40B4-BE49-F238E27FC236}">
                <a16:creationId xmlns:a16="http://schemas.microsoft.com/office/drawing/2014/main" id="{FBA0F3B0-7E53-48CC-BD53-CF5C082089A0}"/>
              </a:ext>
            </a:extLst>
          </p:cNvPr>
          <p:cNvSpPr>
            <a:spLocks noChangeArrowheads="1"/>
          </p:cNvSpPr>
          <p:nvPr/>
        </p:nvSpPr>
        <p:spPr bwMode="auto">
          <a:xfrm>
            <a:off x="4252367" y="3686656"/>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7"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74" name="AutoShape 26">
            <a:hlinkClick r:id="rId8" action="ppaction://hlinksldjump"/>
            <a:extLst>
              <a:ext uri="{FF2B5EF4-FFF2-40B4-BE49-F238E27FC236}">
                <a16:creationId xmlns:a16="http://schemas.microsoft.com/office/drawing/2014/main" id="{38528A10-C0B8-4949-AC81-0FE8234F7C33}"/>
              </a:ext>
            </a:extLst>
          </p:cNvPr>
          <p:cNvSpPr>
            <a:spLocks noChangeArrowheads="1"/>
          </p:cNvSpPr>
          <p:nvPr/>
        </p:nvSpPr>
        <p:spPr bwMode="auto">
          <a:xfrm>
            <a:off x="4252367" y="3180354"/>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9"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75" name="AutoShape 27">
            <a:hlinkClick r:id="rId10" action="ppaction://hlinksldjump"/>
            <a:extLst>
              <a:ext uri="{FF2B5EF4-FFF2-40B4-BE49-F238E27FC236}">
                <a16:creationId xmlns:a16="http://schemas.microsoft.com/office/drawing/2014/main" id="{D06ECAF7-9ED1-42FD-B9A7-EE0A07448CC8}"/>
              </a:ext>
            </a:extLst>
          </p:cNvPr>
          <p:cNvSpPr>
            <a:spLocks noChangeArrowheads="1"/>
          </p:cNvSpPr>
          <p:nvPr/>
        </p:nvSpPr>
        <p:spPr bwMode="auto">
          <a:xfrm>
            <a:off x="4252367" y="2662177"/>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6"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76" name="AutoShape 28">
            <a:hlinkClick r:id="rId11" action="ppaction://hlinksldjump"/>
            <a:extLst>
              <a:ext uri="{FF2B5EF4-FFF2-40B4-BE49-F238E27FC236}">
                <a16:creationId xmlns:a16="http://schemas.microsoft.com/office/drawing/2014/main" id="{381A721C-D56C-4A48-952E-BD84CA606717}"/>
              </a:ext>
            </a:extLst>
          </p:cNvPr>
          <p:cNvSpPr>
            <a:spLocks noChangeArrowheads="1"/>
          </p:cNvSpPr>
          <p:nvPr/>
        </p:nvSpPr>
        <p:spPr bwMode="auto">
          <a:xfrm>
            <a:off x="4252367" y="2155875"/>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8"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77" name="AutoShape 29">
            <a:hlinkClick r:id="rId12" action="ppaction://hlinksldjump"/>
            <a:extLst>
              <a:ext uri="{FF2B5EF4-FFF2-40B4-BE49-F238E27FC236}">
                <a16:creationId xmlns:a16="http://schemas.microsoft.com/office/drawing/2014/main" id="{758A5C30-D3FB-4EEC-A936-3EA6DFF37A9E}"/>
              </a:ext>
            </a:extLst>
          </p:cNvPr>
          <p:cNvSpPr>
            <a:spLocks noChangeArrowheads="1"/>
          </p:cNvSpPr>
          <p:nvPr/>
        </p:nvSpPr>
        <p:spPr bwMode="auto">
          <a:xfrm>
            <a:off x="4252367" y="1637698"/>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0"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37" name="AutoShape 25">
            <a:hlinkClick r:id="rId6" action="ppaction://hlinksldjump"/>
            <a:extLst>
              <a:ext uri="{FF2B5EF4-FFF2-40B4-BE49-F238E27FC236}">
                <a16:creationId xmlns:a16="http://schemas.microsoft.com/office/drawing/2014/main" id="{C395FF29-E501-431F-A464-E4942A5A9A26}"/>
              </a:ext>
            </a:extLst>
          </p:cNvPr>
          <p:cNvSpPr>
            <a:spLocks noChangeArrowheads="1"/>
          </p:cNvSpPr>
          <p:nvPr/>
        </p:nvSpPr>
        <p:spPr bwMode="auto">
          <a:xfrm>
            <a:off x="4252367" y="4192958"/>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3"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0" name="AutoShape 25">
            <a:hlinkClick r:id="rId6" action="ppaction://hlinksldjump"/>
            <a:extLst>
              <a:ext uri="{FF2B5EF4-FFF2-40B4-BE49-F238E27FC236}">
                <a16:creationId xmlns:a16="http://schemas.microsoft.com/office/drawing/2014/main" id="{6818BEE8-5E6D-4255-9318-D562CAB0F000}"/>
              </a:ext>
            </a:extLst>
          </p:cNvPr>
          <p:cNvSpPr>
            <a:spLocks noChangeArrowheads="1"/>
          </p:cNvSpPr>
          <p:nvPr/>
        </p:nvSpPr>
        <p:spPr bwMode="auto">
          <a:xfrm>
            <a:off x="4252367" y="4711135"/>
            <a:ext cx="1811702" cy="515262"/>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3" name="AutoShape 25">
            <a:hlinkClick r:id="rId6" action="ppaction://hlinksldjump"/>
            <a:extLst>
              <a:ext uri="{FF2B5EF4-FFF2-40B4-BE49-F238E27FC236}">
                <a16:creationId xmlns:a16="http://schemas.microsoft.com/office/drawing/2014/main" id="{321761F0-756B-4DCC-8C9E-5AA111020EE9}"/>
              </a:ext>
            </a:extLst>
          </p:cNvPr>
          <p:cNvSpPr>
            <a:spLocks noChangeArrowheads="1"/>
          </p:cNvSpPr>
          <p:nvPr/>
        </p:nvSpPr>
        <p:spPr bwMode="auto">
          <a:xfrm>
            <a:off x="4252367" y="5229309"/>
            <a:ext cx="1811702" cy="500269"/>
          </a:xfrm>
          <a:prstGeom prst="rect">
            <a:avLst/>
          </a:prstGeom>
          <a:solidFill>
            <a:schemeClr val="accent5">
              <a:lumMod val="75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4"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55" name="AutoShape 7">
            <a:extLst>
              <a:ext uri="{FF2B5EF4-FFF2-40B4-BE49-F238E27FC236}">
                <a16:creationId xmlns:a16="http://schemas.microsoft.com/office/drawing/2014/main" id="{A0123C73-B96A-4199-82DE-670703561FCE}"/>
              </a:ext>
            </a:extLst>
          </p:cNvPr>
          <p:cNvSpPr>
            <a:spLocks noChangeArrowheads="1"/>
          </p:cNvSpPr>
          <p:nvPr/>
        </p:nvSpPr>
        <p:spPr bwMode="auto">
          <a:xfrm>
            <a:off x="2335807" y="1032107"/>
            <a:ext cx="1831123" cy="608740"/>
          </a:xfrm>
          <a:prstGeom prst="rect">
            <a:avLst/>
          </a:prstGeom>
          <a:solidFill>
            <a:srgbClr val="0828A6"/>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rgbClr val="FFFFFF"/>
              </a:solidFill>
              <a:latin typeface="Gill Sans" panose="020B0502020104020203" pitchFamily="34" charset="-79"/>
              <a:cs typeface="Gill Sans" panose="020B0502020104020203" pitchFamily="34" charset="-79"/>
            </a:endParaRPr>
          </a:p>
        </p:txBody>
      </p:sp>
      <p:sp>
        <p:nvSpPr>
          <p:cNvPr id="2078" name="AutoShape 30">
            <a:hlinkClick r:id="rId15" action="ppaction://hlinksldjump"/>
            <a:extLst>
              <a:ext uri="{FF2B5EF4-FFF2-40B4-BE49-F238E27FC236}">
                <a16:creationId xmlns:a16="http://schemas.microsoft.com/office/drawing/2014/main" id="{D1223FD5-E87F-487C-8952-C84C4168221C}"/>
              </a:ext>
            </a:extLst>
          </p:cNvPr>
          <p:cNvSpPr>
            <a:spLocks noChangeArrowheads="1"/>
          </p:cNvSpPr>
          <p:nvPr/>
        </p:nvSpPr>
        <p:spPr bwMode="auto">
          <a:xfrm>
            <a:off x="2346497" y="3680989"/>
            <a:ext cx="1820433" cy="500269"/>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6"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79" name="AutoShape 31">
            <a:hlinkClick r:id="rId15" action="ppaction://hlinksldjump"/>
            <a:extLst>
              <a:ext uri="{FF2B5EF4-FFF2-40B4-BE49-F238E27FC236}">
                <a16:creationId xmlns:a16="http://schemas.microsoft.com/office/drawing/2014/main" id="{13C5595D-F2D6-41AA-B7B6-7D271DD58520}"/>
              </a:ext>
            </a:extLst>
          </p:cNvPr>
          <p:cNvSpPr>
            <a:spLocks noChangeArrowheads="1"/>
          </p:cNvSpPr>
          <p:nvPr/>
        </p:nvSpPr>
        <p:spPr bwMode="auto">
          <a:xfrm>
            <a:off x="2346497" y="3166810"/>
            <a:ext cx="1820433" cy="500269"/>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7"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80" name="AutoShape 32">
            <a:hlinkClick r:id="rId15" action="ppaction://hlinksldjump"/>
            <a:extLst>
              <a:ext uri="{FF2B5EF4-FFF2-40B4-BE49-F238E27FC236}">
                <a16:creationId xmlns:a16="http://schemas.microsoft.com/office/drawing/2014/main" id="{B7A8C7F6-DACF-40E9-B42C-495D3DF1E66C}"/>
              </a:ext>
            </a:extLst>
          </p:cNvPr>
          <p:cNvSpPr>
            <a:spLocks noChangeArrowheads="1"/>
          </p:cNvSpPr>
          <p:nvPr/>
        </p:nvSpPr>
        <p:spPr bwMode="auto">
          <a:xfrm>
            <a:off x="2345725" y="2658665"/>
            <a:ext cx="1820433" cy="496268"/>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5"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81" name="AutoShape 33">
            <a:hlinkClick r:id="rId18" action="ppaction://hlinksldjump"/>
            <a:extLst>
              <a:ext uri="{FF2B5EF4-FFF2-40B4-BE49-F238E27FC236}">
                <a16:creationId xmlns:a16="http://schemas.microsoft.com/office/drawing/2014/main" id="{4C069153-7806-4509-B37F-018C9CE448F4}"/>
              </a:ext>
            </a:extLst>
          </p:cNvPr>
          <p:cNvSpPr>
            <a:spLocks noChangeArrowheads="1"/>
          </p:cNvSpPr>
          <p:nvPr/>
        </p:nvSpPr>
        <p:spPr bwMode="auto">
          <a:xfrm>
            <a:off x="2345725" y="2148371"/>
            <a:ext cx="1820433" cy="499400"/>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8"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82" name="AutoShape 34">
            <a:hlinkClick r:id="rId19" action="ppaction://hlinksldjump"/>
            <a:extLst>
              <a:ext uri="{FF2B5EF4-FFF2-40B4-BE49-F238E27FC236}">
                <a16:creationId xmlns:a16="http://schemas.microsoft.com/office/drawing/2014/main" id="{B89AB1D3-0C88-45CC-B1CB-E45D0D7428DA}"/>
              </a:ext>
            </a:extLst>
          </p:cNvPr>
          <p:cNvSpPr>
            <a:spLocks noChangeArrowheads="1"/>
          </p:cNvSpPr>
          <p:nvPr/>
        </p:nvSpPr>
        <p:spPr bwMode="auto">
          <a:xfrm>
            <a:off x="2349147" y="1646828"/>
            <a:ext cx="1810940" cy="489471"/>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0"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38" name="AutoShape 30">
            <a:hlinkClick r:id="rId15" action="ppaction://hlinksldjump"/>
            <a:extLst>
              <a:ext uri="{FF2B5EF4-FFF2-40B4-BE49-F238E27FC236}">
                <a16:creationId xmlns:a16="http://schemas.microsoft.com/office/drawing/2014/main" id="{04870837-8B59-4D9E-8ED3-7457E45B8971}"/>
              </a:ext>
            </a:extLst>
          </p:cNvPr>
          <p:cNvSpPr>
            <a:spLocks noChangeArrowheads="1"/>
          </p:cNvSpPr>
          <p:nvPr/>
        </p:nvSpPr>
        <p:spPr bwMode="auto">
          <a:xfrm>
            <a:off x="2346497" y="4192152"/>
            <a:ext cx="1820433" cy="500269"/>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1"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1" name="AutoShape 30">
            <a:hlinkClick r:id="rId15" action="ppaction://hlinksldjump"/>
            <a:extLst>
              <a:ext uri="{FF2B5EF4-FFF2-40B4-BE49-F238E27FC236}">
                <a16:creationId xmlns:a16="http://schemas.microsoft.com/office/drawing/2014/main" id="{1D2083FA-60DD-436B-9BEC-AA0742BD9C15}"/>
              </a:ext>
            </a:extLst>
          </p:cNvPr>
          <p:cNvSpPr>
            <a:spLocks noChangeArrowheads="1"/>
          </p:cNvSpPr>
          <p:nvPr/>
        </p:nvSpPr>
        <p:spPr bwMode="auto">
          <a:xfrm>
            <a:off x="2346497" y="4713155"/>
            <a:ext cx="1820433" cy="500269"/>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2"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5" name="AutoShape 8">
            <a:extLst>
              <a:ext uri="{FF2B5EF4-FFF2-40B4-BE49-F238E27FC236}">
                <a16:creationId xmlns:a16="http://schemas.microsoft.com/office/drawing/2014/main" id="{06856060-DDBF-BA44-B3D6-4CA1269A7E4B}"/>
              </a:ext>
            </a:extLst>
          </p:cNvPr>
          <p:cNvSpPr>
            <a:spLocks noChangeArrowheads="1"/>
          </p:cNvSpPr>
          <p:nvPr/>
        </p:nvSpPr>
        <p:spPr bwMode="auto">
          <a:xfrm>
            <a:off x="6166384" y="1043317"/>
            <a:ext cx="1817761" cy="597530"/>
          </a:xfrm>
          <a:prstGeom prst="rect">
            <a:avLst/>
          </a:prstGeom>
          <a:solidFill>
            <a:srgbClr val="00B050"/>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chemeClr val="bg1"/>
              </a:solidFill>
              <a:latin typeface="Gill Sans" panose="020B0502020104020203" pitchFamily="34" charset="-79"/>
              <a:cs typeface="Gill Sans" panose="020B0502020104020203" pitchFamily="34" charset="-79"/>
            </a:endParaRPr>
          </a:p>
        </p:txBody>
      </p:sp>
      <p:sp>
        <p:nvSpPr>
          <p:cNvPr id="46" name="AutoShape 25">
            <a:hlinkClick r:id="rId6" action="ppaction://hlinksldjump"/>
            <a:extLst>
              <a:ext uri="{FF2B5EF4-FFF2-40B4-BE49-F238E27FC236}">
                <a16:creationId xmlns:a16="http://schemas.microsoft.com/office/drawing/2014/main" id="{C1F1C806-D8DC-4B49-BEED-308598ED1380}"/>
              </a:ext>
            </a:extLst>
          </p:cNvPr>
          <p:cNvSpPr>
            <a:spLocks noChangeArrowheads="1"/>
          </p:cNvSpPr>
          <p:nvPr/>
        </p:nvSpPr>
        <p:spPr bwMode="auto">
          <a:xfrm>
            <a:off x="6162010" y="3689848"/>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2"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7" name="AutoShape 26">
            <a:hlinkClick r:id="rId8" action="ppaction://hlinksldjump"/>
            <a:extLst>
              <a:ext uri="{FF2B5EF4-FFF2-40B4-BE49-F238E27FC236}">
                <a16:creationId xmlns:a16="http://schemas.microsoft.com/office/drawing/2014/main" id="{DDD52A1B-A0DF-C743-A0EE-E1BBF465EB69}"/>
              </a:ext>
            </a:extLst>
          </p:cNvPr>
          <p:cNvSpPr>
            <a:spLocks noChangeArrowheads="1"/>
          </p:cNvSpPr>
          <p:nvPr/>
        </p:nvSpPr>
        <p:spPr bwMode="auto">
          <a:xfrm>
            <a:off x="6162010" y="3178685"/>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3"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8" name="AutoShape 27">
            <a:hlinkClick r:id="rId10" action="ppaction://hlinksldjump"/>
            <a:extLst>
              <a:ext uri="{FF2B5EF4-FFF2-40B4-BE49-F238E27FC236}">
                <a16:creationId xmlns:a16="http://schemas.microsoft.com/office/drawing/2014/main" id="{85B4F4A8-2659-9949-AFF1-05FC4F9B2BDE}"/>
              </a:ext>
            </a:extLst>
          </p:cNvPr>
          <p:cNvSpPr>
            <a:spLocks noChangeArrowheads="1"/>
          </p:cNvSpPr>
          <p:nvPr/>
        </p:nvSpPr>
        <p:spPr bwMode="auto">
          <a:xfrm>
            <a:off x="6162010" y="2667522"/>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4"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9" name="AutoShape 28">
            <a:hlinkClick r:id="rId11" action="ppaction://hlinksldjump"/>
            <a:extLst>
              <a:ext uri="{FF2B5EF4-FFF2-40B4-BE49-F238E27FC236}">
                <a16:creationId xmlns:a16="http://schemas.microsoft.com/office/drawing/2014/main" id="{09DBA4FD-A57B-184B-9DE9-25669B5E3876}"/>
              </a:ext>
            </a:extLst>
          </p:cNvPr>
          <p:cNvSpPr>
            <a:spLocks noChangeArrowheads="1"/>
          </p:cNvSpPr>
          <p:nvPr/>
        </p:nvSpPr>
        <p:spPr bwMode="auto">
          <a:xfrm>
            <a:off x="6162010" y="2156359"/>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5"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51" name="AutoShape 29">
            <a:hlinkClick r:id="rId12" action="ppaction://hlinksldjump"/>
            <a:extLst>
              <a:ext uri="{FF2B5EF4-FFF2-40B4-BE49-F238E27FC236}">
                <a16:creationId xmlns:a16="http://schemas.microsoft.com/office/drawing/2014/main" id="{1AA85931-5039-2D43-8DF9-1C4CD13DB82B}"/>
              </a:ext>
            </a:extLst>
          </p:cNvPr>
          <p:cNvSpPr>
            <a:spLocks noChangeArrowheads="1"/>
          </p:cNvSpPr>
          <p:nvPr/>
        </p:nvSpPr>
        <p:spPr bwMode="auto">
          <a:xfrm>
            <a:off x="6162010" y="1645196"/>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6"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52" name="AutoShape 25">
            <a:hlinkClick r:id="rId6" action="ppaction://hlinksldjump"/>
            <a:extLst>
              <a:ext uri="{FF2B5EF4-FFF2-40B4-BE49-F238E27FC236}">
                <a16:creationId xmlns:a16="http://schemas.microsoft.com/office/drawing/2014/main" id="{729CE756-060E-B843-9DA2-EBD8D40162D8}"/>
              </a:ext>
            </a:extLst>
          </p:cNvPr>
          <p:cNvSpPr>
            <a:spLocks noChangeArrowheads="1"/>
          </p:cNvSpPr>
          <p:nvPr/>
        </p:nvSpPr>
        <p:spPr bwMode="auto">
          <a:xfrm>
            <a:off x="6162010" y="4201011"/>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7"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53" name="AutoShape 25">
            <a:hlinkClick r:id="rId6" action="ppaction://hlinksldjump"/>
            <a:extLst>
              <a:ext uri="{FF2B5EF4-FFF2-40B4-BE49-F238E27FC236}">
                <a16:creationId xmlns:a16="http://schemas.microsoft.com/office/drawing/2014/main" id="{E2DD579C-0EBD-2F42-82C1-F9989472B486}"/>
              </a:ext>
            </a:extLst>
          </p:cNvPr>
          <p:cNvSpPr>
            <a:spLocks noChangeArrowheads="1"/>
          </p:cNvSpPr>
          <p:nvPr/>
        </p:nvSpPr>
        <p:spPr bwMode="auto">
          <a:xfrm>
            <a:off x="6162010" y="4712174"/>
            <a:ext cx="1811702" cy="523035"/>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8"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54" name="AutoShape 25">
            <a:hlinkClick r:id="rId6" action="ppaction://hlinksldjump"/>
            <a:extLst>
              <a:ext uri="{FF2B5EF4-FFF2-40B4-BE49-F238E27FC236}">
                <a16:creationId xmlns:a16="http://schemas.microsoft.com/office/drawing/2014/main" id="{94D5F1E1-0145-394E-A8C7-89E275B664C1}"/>
              </a:ext>
            </a:extLst>
          </p:cNvPr>
          <p:cNvSpPr>
            <a:spLocks noChangeArrowheads="1"/>
          </p:cNvSpPr>
          <p:nvPr/>
        </p:nvSpPr>
        <p:spPr bwMode="auto">
          <a:xfrm>
            <a:off x="6162010" y="5235209"/>
            <a:ext cx="1811702" cy="500269"/>
          </a:xfrm>
          <a:prstGeom prst="rect">
            <a:avLst/>
          </a:prstGeom>
          <a:solidFill>
            <a:srgbClr val="00B05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29"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55" name="AutoShape 8">
            <a:extLst>
              <a:ext uri="{FF2B5EF4-FFF2-40B4-BE49-F238E27FC236}">
                <a16:creationId xmlns:a16="http://schemas.microsoft.com/office/drawing/2014/main" id="{9E8745E9-85AE-A844-9B9B-B9F6A45C79BC}"/>
              </a:ext>
            </a:extLst>
          </p:cNvPr>
          <p:cNvSpPr>
            <a:spLocks noChangeArrowheads="1"/>
          </p:cNvSpPr>
          <p:nvPr/>
        </p:nvSpPr>
        <p:spPr bwMode="auto">
          <a:xfrm>
            <a:off x="8080160" y="1043286"/>
            <a:ext cx="1817761" cy="603945"/>
          </a:xfrm>
          <a:prstGeom prst="rect">
            <a:avLst/>
          </a:prstGeom>
          <a:solidFill>
            <a:srgbClr val="008000"/>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chemeClr val="bg1"/>
              </a:solidFill>
              <a:latin typeface="Gill Sans" panose="020B0502020104020203" pitchFamily="34" charset="-79"/>
              <a:cs typeface="Gill Sans" panose="020B0502020104020203" pitchFamily="34" charset="-79"/>
            </a:endParaRPr>
          </a:p>
        </p:txBody>
      </p:sp>
      <p:sp>
        <p:nvSpPr>
          <p:cNvPr id="64" name="AutoShape 8">
            <a:extLst>
              <a:ext uri="{FF2B5EF4-FFF2-40B4-BE49-F238E27FC236}">
                <a16:creationId xmlns:a16="http://schemas.microsoft.com/office/drawing/2014/main" id="{C406BCF8-9610-074D-A82B-0929615B76E0}"/>
              </a:ext>
            </a:extLst>
          </p:cNvPr>
          <p:cNvSpPr>
            <a:spLocks noChangeArrowheads="1"/>
          </p:cNvSpPr>
          <p:nvPr/>
        </p:nvSpPr>
        <p:spPr bwMode="auto">
          <a:xfrm>
            <a:off x="9977594" y="1043287"/>
            <a:ext cx="1817761" cy="595942"/>
          </a:xfrm>
          <a:prstGeom prst="rect">
            <a:avLst/>
          </a:prstGeom>
          <a:solidFill>
            <a:schemeClr val="accent6">
              <a:lumMod val="50000"/>
            </a:schemeClr>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rgbClr val="FFFFFF"/>
              </a:solidFill>
              <a:latin typeface="Gill Sans" panose="020B0502020104020203" pitchFamily="34" charset="-79"/>
              <a:cs typeface="Gill Sans" panose="020B0502020104020203" pitchFamily="34" charset="-79"/>
            </a:endParaRPr>
          </a:p>
        </p:txBody>
      </p:sp>
      <p:sp>
        <p:nvSpPr>
          <p:cNvPr id="2054" name="AutoShape 6">
            <a:extLst>
              <a:ext uri="{FF2B5EF4-FFF2-40B4-BE49-F238E27FC236}">
                <a16:creationId xmlns:a16="http://schemas.microsoft.com/office/drawing/2014/main" id="{188622D5-5C67-4CEA-949C-BF0E787C3842}"/>
              </a:ext>
            </a:extLst>
          </p:cNvPr>
          <p:cNvSpPr>
            <a:spLocks noChangeArrowheads="1"/>
          </p:cNvSpPr>
          <p:nvPr/>
        </p:nvSpPr>
        <p:spPr bwMode="auto">
          <a:xfrm>
            <a:off x="407608" y="1031051"/>
            <a:ext cx="1820545" cy="608178"/>
          </a:xfrm>
          <a:prstGeom prst="rect">
            <a:avLst/>
          </a:prstGeom>
          <a:solidFill>
            <a:schemeClr val="accent5">
              <a:lumMod val="40000"/>
              <a:lumOff val="60000"/>
            </a:schemeClr>
          </a:solidFill>
          <a:ln w="9525">
            <a:noFill/>
            <a:miter lim="800000"/>
            <a:headEnd/>
            <a:tailEnd/>
          </a:ln>
          <a:effectLst/>
        </p:spPr>
        <p:txBody>
          <a:bodyPr wrap="none" anchor="ctr"/>
          <a:lstStyle/>
          <a:p>
            <a:pPr algn="ctr" eaLnBrk="0" fontAlgn="base" hangingPunct="0">
              <a:lnSpc>
                <a:spcPct val="90000"/>
              </a:lnSpc>
              <a:spcBef>
                <a:spcPct val="0"/>
              </a:spcBef>
              <a:spcAft>
                <a:spcPct val="0"/>
              </a:spcAft>
            </a:pPr>
            <a:endParaRPr lang="en-US" altLang="en-US" sz="2000" b="1" dirty="0">
              <a:solidFill>
                <a:srgbClr val="FFFFFF"/>
              </a:solidFill>
              <a:latin typeface="Gill Sans" panose="020B0502020104020203" pitchFamily="34" charset="-79"/>
              <a:cs typeface="Gill Sans" panose="020B0502020104020203" pitchFamily="34" charset="-79"/>
            </a:endParaRPr>
          </a:p>
        </p:txBody>
      </p:sp>
      <p:sp>
        <p:nvSpPr>
          <p:cNvPr id="2053" name="AutoShape 5">
            <a:hlinkClick r:id="rId30" action="ppaction://hlinksldjump"/>
            <a:extLst>
              <a:ext uri="{FF2B5EF4-FFF2-40B4-BE49-F238E27FC236}">
                <a16:creationId xmlns:a16="http://schemas.microsoft.com/office/drawing/2014/main" id="{6AAA9794-7AE0-4CEB-9AFF-1D4ABCF30A48}"/>
              </a:ext>
            </a:extLst>
          </p:cNvPr>
          <p:cNvSpPr>
            <a:spLocks noChangeArrowheads="1"/>
          </p:cNvSpPr>
          <p:nvPr/>
        </p:nvSpPr>
        <p:spPr bwMode="auto">
          <a:xfrm>
            <a:off x="407608" y="1653450"/>
            <a:ext cx="1820433"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0"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59" name="AutoShape 11">
            <a:hlinkClick r:id="rId31" action="ppaction://hlinksldjump"/>
            <a:extLst>
              <a:ext uri="{FF2B5EF4-FFF2-40B4-BE49-F238E27FC236}">
                <a16:creationId xmlns:a16="http://schemas.microsoft.com/office/drawing/2014/main" id="{9DD3201F-A9D9-48AD-A71C-D0A8780CDECA}"/>
              </a:ext>
            </a:extLst>
          </p:cNvPr>
          <p:cNvSpPr>
            <a:spLocks noChangeArrowheads="1"/>
          </p:cNvSpPr>
          <p:nvPr/>
        </p:nvSpPr>
        <p:spPr bwMode="auto">
          <a:xfrm>
            <a:off x="410797" y="2153765"/>
            <a:ext cx="1820433"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2"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60" name="AutoShape 12">
            <a:hlinkClick r:id="rId30" action="ppaction://hlinksldjump"/>
            <a:extLst>
              <a:ext uri="{FF2B5EF4-FFF2-40B4-BE49-F238E27FC236}">
                <a16:creationId xmlns:a16="http://schemas.microsoft.com/office/drawing/2014/main" id="{0438778D-D806-46EC-B236-A3CEBCDAF879}"/>
              </a:ext>
            </a:extLst>
          </p:cNvPr>
          <p:cNvSpPr>
            <a:spLocks noChangeArrowheads="1"/>
          </p:cNvSpPr>
          <p:nvPr/>
        </p:nvSpPr>
        <p:spPr bwMode="auto">
          <a:xfrm>
            <a:off x="410797" y="2664436"/>
            <a:ext cx="1817357"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3"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61" name="AutoShape 13">
            <a:hlinkClick r:id="rId32" action="ppaction://hlinksldjump"/>
            <a:extLst>
              <a:ext uri="{FF2B5EF4-FFF2-40B4-BE49-F238E27FC236}">
                <a16:creationId xmlns:a16="http://schemas.microsoft.com/office/drawing/2014/main" id="{4FD90418-14E2-4AD8-BE5C-0495F5ACD532}"/>
              </a:ext>
            </a:extLst>
          </p:cNvPr>
          <p:cNvSpPr>
            <a:spLocks noChangeArrowheads="1"/>
          </p:cNvSpPr>
          <p:nvPr/>
        </p:nvSpPr>
        <p:spPr bwMode="auto">
          <a:xfrm>
            <a:off x="401923" y="3186387"/>
            <a:ext cx="1817357"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4"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062" name="AutoShape 14">
            <a:hlinkClick r:id="rId33" action="ppaction://hlinksldjump"/>
            <a:extLst>
              <a:ext uri="{FF2B5EF4-FFF2-40B4-BE49-F238E27FC236}">
                <a16:creationId xmlns:a16="http://schemas.microsoft.com/office/drawing/2014/main" id="{DC6A6E19-4949-4E87-A51B-2152054EB107}"/>
              </a:ext>
            </a:extLst>
          </p:cNvPr>
          <p:cNvSpPr>
            <a:spLocks noChangeArrowheads="1"/>
          </p:cNvSpPr>
          <p:nvPr/>
        </p:nvSpPr>
        <p:spPr bwMode="auto">
          <a:xfrm>
            <a:off x="410797" y="3698978"/>
            <a:ext cx="1817357"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5"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36" name="AutoShape 14">
            <a:hlinkClick r:id="rId33" action="ppaction://hlinksldjump"/>
            <a:extLst>
              <a:ext uri="{FF2B5EF4-FFF2-40B4-BE49-F238E27FC236}">
                <a16:creationId xmlns:a16="http://schemas.microsoft.com/office/drawing/2014/main" id="{5F187DB1-C76F-44EB-9869-E63EA6F41858}"/>
              </a:ext>
            </a:extLst>
          </p:cNvPr>
          <p:cNvSpPr>
            <a:spLocks noChangeArrowheads="1"/>
          </p:cNvSpPr>
          <p:nvPr/>
        </p:nvSpPr>
        <p:spPr bwMode="auto">
          <a:xfrm>
            <a:off x="410797" y="4204070"/>
            <a:ext cx="1817357"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6"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39" name="AutoShape 14">
            <a:hlinkClick r:id="rId33" action="ppaction://hlinksldjump"/>
            <a:extLst>
              <a:ext uri="{FF2B5EF4-FFF2-40B4-BE49-F238E27FC236}">
                <a16:creationId xmlns:a16="http://schemas.microsoft.com/office/drawing/2014/main" id="{595B79EC-9DC7-4C3B-929B-15551D915822}"/>
              </a:ext>
            </a:extLst>
          </p:cNvPr>
          <p:cNvSpPr>
            <a:spLocks noChangeArrowheads="1"/>
          </p:cNvSpPr>
          <p:nvPr/>
        </p:nvSpPr>
        <p:spPr bwMode="auto">
          <a:xfrm>
            <a:off x="410797" y="4715232"/>
            <a:ext cx="1817357"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9"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42" name="AutoShape 14">
            <a:hlinkClick r:id="rId33" action="ppaction://hlinksldjump"/>
            <a:extLst>
              <a:ext uri="{FF2B5EF4-FFF2-40B4-BE49-F238E27FC236}">
                <a16:creationId xmlns:a16="http://schemas.microsoft.com/office/drawing/2014/main" id="{5C5B9CD1-E1A7-4B75-A155-17F10CBC32CA}"/>
              </a:ext>
            </a:extLst>
          </p:cNvPr>
          <p:cNvSpPr>
            <a:spLocks noChangeArrowheads="1"/>
          </p:cNvSpPr>
          <p:nvPr/>
        </p:nvSpPr>
        <p:spPr bwMode="auto">
          <a:xfrm>
            <a:off x="410797" y="5232615"/>
            <a:ext cx="1820433" cy="500269"/>
          </a:xfrm>
          <a:prstGeom prst="rect">
            <a:avLst/>
          </a:prstGeom>
          <a:solidFill>
            <a:schemeClr val="accent5">
              <a:lumMod val="40000"/>
              <a:lumOff val="6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7"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2" name="Rectangle 1">
            <a:extLst>
              <a:ext uri="{FF2B5EF4-FFF2-40B4-BE49-F238E27FC236}">
                <a16:creationId xmlns:a16="http://schemas.microsoft.com/office/drawing/2014/main" id="{FECAEB1B-E913-EA4C-B8F5-9A1BB1A0DC2B}"/>
              </a:ext>
            </a:extLst>
          </p:cNvPr>
          <p:cNvSpPr/>
          <p:nvPr/>
        </p:nvSpPr>
        <p:spPr>
          <a:xfrm>
            <a:off x="512258" y="1193452"/>
            <a:ext cx="1707022" cy="341632"/>
          </a:xfrm>
          <a:prstGeom prst="rect">
            <a:avLst/>
          </a:prstGeom>
          <a:noFill/>
        </p:spPr>
        <p:txBody>
          <a:bodyPr wrap="square">
            <a:spAutoFit/>
          </a:bodyPr>
          <a:lstStyle/>
          <a:p>
            <a:pPr algn="ctr" eaLnBrk="0" fontAlgn="base" hangingPunct="0">
              <a:lnSpc>
                <a:spcPct val="90000"/>
              </a:lnSpc>
              <a:spcBef>
                <a:spcPct val="0"/>
              </a:spcBef>
              <a:spcAft>
                <a:spcPct val="0"/>
              </a:spcAft>
            </a:pPr>
            <a:r>
              <a:rPr lang="en-US" altLang="en-US" b="1" dirty="0">
                <a:solidFill>
                  <a:srgbClr val="FFFFFF"/>
                </a:solidFill>
                <a:latin typeface="Gill Sans" panose="020B0502020104020203" pitchFamily="34" charset="-79"/>
                <a:cs typeface="Gill Sans" panose="020B0502020104020203" pitchFamily="34" charset="-79"/>
              </a:rPr>
              <a:t>Consumers</a:t>
            </a:r>
            <a:endParaRPr lang="en-US" altLang="en-US" sz="1600" b="1" dirty="0">
              <a:solidFill>
                <a:srgbClr val="FFFFFF"/>
              </a:solidFill>
              <a:latin typeface="Gill Sans" panose="020B0502020104020203" pitchFamily="34" charset="-79"/>
              <a:cs typeface="Gill Sans" panose="020B0502020104020203" pitchFamily="34" charset="-79"/>
            </a:endParaRPr>
          </a:p>
        </p:txBody>
      </p:sp>
      <p:sp>
        <p:nvSpPr>
          <p:cNvPr id="13" name="Rectangle 12">
            <a:extLst>
              <a:ext uri="{FF2B5EF4-FFF2-40B4-BE49-F238E27FC236}">
                <a16:creationId xmlns:a16="http://schemas.microsoft.com/office/drawing/2014/main" id="{286EC087-C579-9447-B44B-67677BDFFC40}"/>
              </a:ext>
            </a:extLst>
          </p:cNvPr>
          <p:cNvSpPr/>
          <p:nvPr/>
        </p:nvSpPr>
        <p:spPr>
          <a:xfrm>
            <a:off x="2296068" y="1089194"/>
            <a:ext cx="1851041" cy="590931"/>
          </a:xfrm>
          <a:prstGeom prst="rect">
            <a:avLst/>
          </a:prstGeom>
        </p:spPr>
        <p:txBody>
          <a:bodyPr wrap="square">
            <a:spAutoFit/>
          </a:bodyPr>
          <a:lstStyle/>
          <a:p>
            <a:pPr algn="ctr" eaLnBrk="0" fontAlgn="base" hangingPunct="0">
              <a:lnSpc>
                <a:spcPct val="90000"/>
              </a:lnSpc>
              <a:spcBef>
                <a:spcPct val="0"/>
              </a:spcBef>
              <a:spcAft>
                <a:spcPct val="0"/>
              </a:spcAft>
            </a:pPr>
            <a:r>
              <a:rPr lang="en-US" altLang="en-US" b="1" dirty="0">
                <a:solidFill>
                  <a:srgbClr val="FFFFFF"/>
                </a:solidFill>
                <a:latin typeface="Gill Sans" panose="020B0502020104020203" pitchFamily="34" charset="-79"/>
                <a:cs typeface="Gill Sans" panose="020B0502020104020203" pitchFamily="34" charset="-79"/>
              </a:rPr>
              <a:t>Modern Farmers</a:t>
            </a:r>
          </a:p>
        </p:txBody>
      </p:sp>
      <p:sp>
        <p:nvSpPr>
          <p:cNvPr id="14" name="Rectangle 13">
            <a:extLst>
              <a:ext uri="{FF2B5EF4-FFF2-40B4-BE49-F238E27FC236}">
                <a16:creationId xmlns:a16="http://schemas.microsoft.com/office/drawing/2014/main" id="{37FA3E4E-6A5D-C94E-B62B-B7D5A66E5A20}"/>
              </a:ext>
            </a:extLst>
          </p:cNvPr>
          <p:cNvSpPr/>
          <p:nvPr/>
        </p:nvSpPr>
        <p:spPr>
          <a:xfrm>
            <a:off x="4472993" y="1063987"/>
            <a:ext cx="1491722" cy="590931"/>
          </a:xfrm>
          <a:prstGeom prst="rect">
            <a:avLst/>
          </a:prstGeom>
          <a:noFill/>
        </p:spPr>
        <p:txBody>
          <a:bodyPr wrap="square">
            <a:spAutoFit/>
          </a:bodyPr>
          <a:lstStyle/>
          <a:p>
            <a:pPr algn="ctr" eaLnBrk="0" fontAlgn="base" hangingPunct="0">
              <a:lnSpc>
                <a:spcPct val="90000"/>
              </a:lnSpc>
              <a:spcBef>
                <a:spcPct val="0"/>
              </a:spcBef>
              <a:spcAft>
                <a:spcPct val="0"/>
              </a:spcAft>
            </a:pPr>
            <a:r>
              <a:rPr lang="en-US" altLang="en-US" b="1" dirty="0">
                <a:solidFill>
                  <a:schemeClr val="bg1"/>
                </a:solidFill>
                <a:latin typeface="Gill Sans" panose="020B0502020104020203" pitchFamily="34" charset="-79"/>
                <a:cs typeface="Gill Sans" panose="020B0502020104020203" pitchFamily="34" charset="-79"/>
              </a:rPr>
              <a:t>Trade &amp; Economics</a:t>
            </a:r>
          </a:p>
        </p:txBody>
      </p:sp>
      <p:sp>
        <p:nvSpPr>
          <p:cNvPr id="15" name="Rectangle 14">
            <a:extLst>
              <a:ext uri="{FF2B5EF4-FFF2-40B4-BE49-F238E27FC236}">
                <a16:creationId xmlns:a16="http://schemas.microsoft.com/office/drawing/2014/main" id="{90882802-4EFB-9D40-AD41-46806920C04D}"/>
              </a:ext>
            </a:extLst>
          </p:cNvPr>
          <p:cNvSpPr/>
          <p:nvPr/>
        </p:nvSpPr>
        <p:spPr>
          <a:xfrm>
            <a:off x="6197609" y="1188636"/>
            <a:ext cx="1755310" cy="341632"/>
          </a:xfrm>
          <a:prstGeom prst="rect">
            <a:avLst/>
          </a:prstGeom>
        </p:spPr>
        <p:txBody>
          <a:bodyPr wrap="square">
            <a:spAutoFit/>
          </a:bodyPr>
          <a:lstStyle/>
          <a:p>
            <a:pPr algn="ctr" eaLnBrk="0" fontAlgn="base" hangingPunct="0">
              <a:lnSpc>
                <a:spcPct val="90000"/>
              </a:lnSpc>
              <a:spcBef>
                <a:spcPct val="0"/>
              </a:spcBef>
              <a:spcAft>
                <a:spcPct val="0"/>
              </a:spcAft>
            </a:pPr>
            <a:r>
              <a:rPr lang="en-US" altLang="en-US" b="1" dirty="0">
                <a:solidFill>
                  <a:srgbClr val="FFFFFF"/>
                </a:solidFill>
                <a:latin typeface="Gill Sans" panose="020B0502020104020203" pitchFamily="34" charset="-79"/>
                <a:cs typeface="Gill Sans" panose="020B0502020104020203" pitchFamily="34" charset="-79"/>
              </a:rPr>
              <a:t>Environment</a:t>
            </a:r>
          </a:p>
        </p:txBody>
      </p:sp>
      <p:sp>
        <p:nvSpPr>
          <p:cNvPr id="16" name="Rectangle 15">
            <a:extLst>
              <a:ext uri="{FF2B5EF4-FFF2-40B4-BE49-F238E27FC236}">
                <a16:creationId xmlns:a16="http://schemas.microsoft.com/office/drawing/2014/main" id="{963BDCF8-C12B-3B40-9766-2C22C0519EC4}"/>
              </a:ext>
            </a:extLst>
          </p:cNvPr>
          <p:cNvSpPr/>
          <p:nvPr/>
        </p:nvSpPr>
        <p:spPr>
          <a:xfrm>
            <a:off x="8274427" y="1184710"/>
            <a:ext cx="1485984" cy="341632"/>
          </a:xfrm>
          <a:prstGeom prst="rect">
            <a:avLst/>
          </a:prstGeom>
        </p:spPr>
        <p:txBody>
          <a:bodyPr wrap="none">
            <a:spAutoFit/>
          </a:bodyPr>
          <a:lstStyle/>
          <a:p>
            <a:pPr algn="ctr" eaLnBrk="0" fontAlgn="base" hangingPunct="0">
              <a:lnSpc>
                <a:spcPct val="90000"/>
              </a:lnSpc>
              <a:spcBef>
                <a:spcPct val="0"/>
              </a:spcBef>
              <a:spcAft>
                <a:spcPct val="0"/>
              </a:spcAft>
            </a:pPr>
            <a:r>
              <a:rPr lang="en-US" altLang="en-US" b="1" dirty="0">
                <a:solidFill>
                  <a:srgbClr val="FFFFFF"/>
                </a:solidFill>
                <a:latin typeface="Gill Sans" panose="020B0502020104020203" pitchFamily="34" charset="-79"/>
                <a:cs typeface="Gill Sans" panose="020B0502020104020203" pitchFamily="34" charset="-79"/>
              </a:rPr>
              <a:t>Production</a:t>
            </a:r>
          </a:p>
        </p:txBody>
      </p:sp>
      <p:sp>
        <p:nvSpPr>
          <p:cNvPr id="17" name="Rectangle 16">
            <a:extLst>
              <a:ext uri="{FF2B5EF4-FFF2-40B4-BE49-F238E27FC236}">
                <a16:creationId xmlns:a16="http://schemas.microsoft.com/office/drawing/2014/main" id="{E355DBA0-924F-E740-BE99-2A5A9EAA6E77}"/>
              </a:ext>
            </a:extLst>
          </p:cNvPr>
          <p:cNvSpPr/>
          <p:nvPr/>
        </p:nvSpPr>
        <p:spPr>
          <a:xfrm>
            <a:off x="10152940" y="1181557"/>
            <a:ext cx="1467068" cy="341632"/>
          </a:xfrm>
          <a:prstGeom prst="rect">
            <a:avLst/>
          </a:prstGeom>
        </p:spPr>
        <p:txBody>
          <a:bodyPr wrap="none">
            <a:spAutoFit/>
          </a:bodyPr>
          <a:lstStyle/>
          <a:p>
            <a:pPr algn="ctr" eaLnBrk="0" fontAlgn="base" hangingPunct="0">
              <a:lnSpc>
                <a:spcPct val="90000"/>
              </a:lnSpc>
              <a:spcBef>
                <a:spcPct val="0"/>
              </a:spcBef>
              <a:spcAft>
                <a:spcPct val="0"/>
              </a:spcAft>
            </a:pPr>
            <a:r>
              <a:rPr lang="en-US" altLang="en-US" b="1" dirty="0">
                <a:solidFill>
                  <a:srgbClr val="FFFFFF"/>
                </a:solidFill>
                <a:latin typeface="Gill Sans" panose="020B0502020104020203" pitchFamily="34" charset="-79"/>
                <a:cs typeface="Gill Sans" panose="020B0502020104020203" pitchFamily="34" charset="-79"/>
              </a:rPr>
              <a:t>Ag History</a:t>
            </a:r>
          </a:p>
        </p:txBody>
      </p:sp>
      <p:sp>
        <p:nvSpPr>
          <p:cNvPr id="76" name="AutoShape 30">
            <a:hlinkClick r:id="rId15" action="ppaction://hlinksldjump"/>
            <a:extLst>
              <a:ext uri="{FF2B5EF4-FFF2-40B4-BE49-F238E27FC236}">
                <a16:creationId xmlns:a16="http://schemas.microsoft.com/office/drawing/2014/main" id="{EF23475F-9173-FE42-BB1B-FFD9D17B8F42}"/>
              </a:ext>
            </a:extLst>
          </p:cNvPr>
          <p:cNvSpPr>
            <a:spLocks noChangeArrowheads="1"/>
          </p:cNvSpPr>
          <p:nvPr/>
        </p:nvSpPr>
        <p:spPr bwMode="auto">
          <a:xfrm>
            <a:off x="2346070" y="5230432"/>
            <a:ext cx="1820433" cy="500269"/>
          </a:xfrm>
          <a:prstGeom prst="rect">
            <a:avLst/>
          </a:prstGeom>
          <a:solidFill>
            <a:srgbClr val="0828A6"/>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11"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77" name="AutoShape 25">
            <a:hlinkClick r:id="rId6" action="ppaction://hlinksldjump"/>
            <a:extLst>
              <a:ext uri="{FF2B5EF4-FFF2-40B4-BE49-F238E27FC236}">
                <a16:creationId xmlns:a16="http://schemas.microsoft.com/office/drawing/2014/main" id="{E43B332F-4BA2-D84C-A6FE-A2A25CA7B10E}"/>
              </a:ext>
            </a:extLst>
          </p:cNvPr>
          <p:cNvSpPr>
            <a:spLocks noChangeArrowheads="1"/>
          </p:cNvSpPr>
          <p:nvPr/>
        </p:nvSpPr>
        <p:spPr bwMode="auto">
          <a:xfrm>
            <a:off x="8070524" y="3689848"/>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8"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78" name="AutoShape 26">
            <a:hlinkClick r:id="rId8" action="ppaction://hlinksldjump"/>
            <a:extLst>
              <a:ext uri="{FF2B5EF4-FFF2-40B4-BE49-F238E27FC236}">
                <a16:creationId xmlns:a16="http://schemas.microsoft.com/office/drawing/2014/main" id="{53DBAA7F-FBD7-264F-BCB1-7EB2902D1767}"/>
              </a:ext>
            </a:extLst>
          </p:cNvPr>
          <p:cNvSpPr>
            <a:spLocks noChangeArrowheads="1"/>
          </p:cNvSpPr>
          <p:nvPr/>
        </p:nvSpPr>
        <p:spPr bwMode="auto">
          <a:xfrm>
            <a:off x="8070524" y="3178685"/>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39"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79" name="AutoShape 27">
            <a:hlinkClick r:id="rId10" action="ppaction://hlinksldjump"/>
            <a:extLst>
              <a:ext uri="{FF2B5EF4-FFF2-40B4-BE49-F238E27FC236}">
                <a16:creationId xmlns:a16="http://schemas.microsoft.com/office/drawing/2014/main" id="{2EA5E064-E25C-3B40-9B4C-AB233096CB7A}"/>
              </a:ext>
            </a:extLst>
          </p:cNvPr>
          <p:cNvSpPr>
            <a:spLocks noChangeArrowheads="1"/>
          </p:cNvSpPr>
          <p:nvPr/>
        </p:nvSpPr>
        <p:spPr bwMode="auto">
          <a:xfrm>
            <a:off x="8070524" y="2667522"/>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0"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0" name="AutoShape 28">
            <a:hlinkClick r:id="rId11" action="ppaction://hlinksldjump"/>
            <a:extLst>
              <a:ext uri="{FF2B5EF4-FFF2-40B4-BE49-F238E27FC236}">
                <a16:creationId xmlns:a16="http://schemas.microsoft.com/office/drawing/2014/main" id="{A6F03766-BDCB-E949-946B-673DA9E30CBE}"/>
              </a:ext>
            </a:extLst>
          </p:cNvPr>
          <p:cNvSpPr>
            <a:spLocks noChangeArrowheads="1"/>
          </p:cNvSpPr>
          <p:nvPr/>
        </p:nvSpPr>
        <p:spPr bwMode="auto">
          <a:xfrm>
            <a:off x="8070524" y="2156359"/>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1"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1" name="AutoShape 29">
            <a:hlinkClick r:id="rId12" action="ppaction://hlinksldjump"/>
            <a:extLst>
              <a:ext uri="{FF2B5EF4-FFF2-40B4-BE49-F238E27FC236}">
                <a16:creationId xmlns:a16="http://schemas.microsoft.com/office/drawing/2014/main" id="{8687BF0E-9008-7F40-B40B-62501CC2D376}"/>
              </a:ext>
            </a:extLst>
          </p:cNvPr>
          <p:cNvSpPr>
            <a:spLocks noChangeArrowheads="1"/>
          </p:cNvSpPr>
          <p:nvPr/>
        </p:nvSpPr>
        <p:spPr bwMode="auto">
          <a:xfrm>
            <a:off x="8070524" y="1645196"/>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2"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2" name="AutoShape 25">
            <a:hlinkClick r:id="rId6" action="ppaction://hlinksldjump"/>
            <a:extLst>
              <a:ext uri="{FF2B5EF4-FFF2-40B4-BE49-F238E27FC236}">
                <a16:creationId xmlns:a16="http://schemas.microsoft.com/office/drawing/2014/main" id="{CE72D18D-3249-4644-BA40-41DF8C78E1FE}"/>
              </a:ext>
            </a:extLst>
          </p:cNvPr>
          <p:cNvSpPr>
            <a:spLocks noChangeArrowheads="1"/>
          </p:cNvSpPr>
          <p:nvPr/>
        </p:nvSpPr>
        <p:spPr bwMode="auto">
          <a:xfrm>
            <a:off x="8070524" y="4201011"/>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3"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3" name="AutoShape 25">
            <a:hlinkClick r:id="rId6" action="ppaction://hlinksldjump"/>
            <a:extLst>
              <a:ext uri="{FF2B5EF4-FFF2-40B4-BE49-F238E27FC236}">
                <a16:creationId xmlns:a16="http://schemas.microsoft.com/office/drawing/2014/main" id="{6E08FF62-20E1-0241-BE0B-E3F0B2C8D5FD}"/>
              </a:ext>
            </a:extLst>
          </p:cNvPr>
          <p:cNvSpPr>
            <a:spLocks noChangeArrowheads="1"/>
          </p:cNvSpPr>
          <p:nvPr/>
        </p:nvSpPr>
        <p:spPr bwMode="auto">
          <a:xfrm>
            <a:off x="8070524" y="4712174"/>
            <a:ext cx="1811702" cy="523035"/>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4"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4" name="AutoShape 25">
            <a:hlinkClick r:id="rId6" action="ppaction://hlinksldjump"/>
            <a:extLst>
              <a:ext uri="{FF2B5EF4-FFF2-40B4-BE49-F238E27FC236}">
                <a16:creationId xmlns:a16="http://schemas.microsoft.com/office/drawing/2014/main" id="{29DC90D4-1858-FF41-9805-90DB561A5867}"/>
              </a:ext>
            </a:extLst>
          </p:cNvPr>
          <p:cNvSpPr>
            <a:spLocks noChangeArrowheads="1"/>
          </p:cNvSpPr>
          <p:nvPr/>
        </p:nvSpPr>
        <p:spPr bwMode="auto">
          <a:xfrm>
            <a:off x="8070524" y="5235209"/>
            <a:ext cx="1811702" cy="500269"/>
          </a:xfrm>
          <a:prstGeom prst="rect">
            <a:avLst/>
          </a:prstGeom>
          <a:solidFill>
            <a:srgbClr val="008000"/>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5"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5" name="AutoShape 25">
            <a:hlinkClick r:id="rId6" action="ppaction://hlinksldjump"/>
            <a:extLst>
              <a:ext uri="{FF2B5EF4-FFF2-40B4-BE49-F238E27FC236}">
                <a16:creationId xmlns:a16="http://schemas.microsoft.com/office/drawing/2014/main" id="{794D358D-10BF-4740-9CC5-F88E200EC0A2}"/>
              </a:ext>
            </a:extLst>
          </p:cNvPr>
          <p:cNvSpPr>
            <a:spLocks noChangeArrowheads="1"/>
          </p:cNvSpPr>
          <p:nvPr/>
        </p:nvSpPr>
        <p:spPr bwMode="auto">
          <a:xfrm>
            <a:off x="9977594" y="3688232"/>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6" action="ppaction://hlinksldjump"/>
              </a:rPr>
              <a:t>$500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6" name="AutoShape 26">
            <a:hlinkClick r:id="rId8" action="ppaction://hlinksldjump"/>
            <a:extLst>
              <a:ext uri="{FF2B5EF4-FFF2-40B4-BE49-F238E27FC236}">
                <a16:creationId xmlns:a16="http://schemas.microsoft.com/office/drawing/2014/main" id="{E384CB2D-4BFE-354F-A044-D337CA2A88A5}"/>
              </a:ext>
            </a:extLst>
          </p:cNvPr>
          <p:cNvSpPr>
            <a:spLocks noChangeArrowheads="1"/>
          </p:cNvSpPr>
          <p:nvPr/>
        </p:nvSpPr>
        <p:spPr bwMode="auto">
          <a:xfrm>
            <a:off x="9977594" y="3177069"/>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7" action="ppaction://hlinksldjump"/>
              </a:rPr>
              <a:t>$400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7" name="AutoShape 27">
            <a:hlinkClick r:id="rId10" action="ppaction://hlinksldjump"/>
            <a:extLst>
              <a:ext uri="{FF2B5EF4-FFF2-40B4-BE49-F238E27FC236}">
                <a16:creationId xmlns:a16="http://schemas.microsoft.com/office/drawing/2014/main" id="{6EE2ED02-F96C-5847-980F-73CFD7398A95}"/>
              </a:ext>
            </a:extLst>
          </p:cNvPr>
          <p:cNvSpPr>
            <a:spLocks noChangeArrowheads="1"/>
          </p:cNvSpPr>
          <p:nvPr/>
        </p:nvSpPr>
        <p:spPr bwMode="auto">
          <a:xfrm>
            <a:off x="9977594" y="2665906"/>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8" action="ppaction://hlinksldjump"/>
              </a:rPr>
              <a:t>$300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8" name="AutoShape 28">
            <a:hlinkClick r:id="rId11" action="ppaction://hlinksldjump"/>
            <a:extLst>
              <a:ext uri="{FF2B5EF4-FFF2-40B4-BE49-F238E27FC236}">
                <a16:creationId xmlns:a16="http://schemas.microsoft.com/office/drawing/2014/main" id="{B1A5B62A-C51C-4C43-91BB-78BC7FFA0E13}"/>
              </a:ext>
            </a:extLst>
          </p:cNvPr>
          <p:cNvSpPr>
            <a:spLocks noChangeArrowheads="1"/>
          </p:cNvSpPr>
          <p:nvPr/>
        </p:nvSpPr>
        <p:spPr bwMode="auto">
          <a:xfrm>
            <a:off x="9977594" y="2154743"/>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49" action="ppaction://hlinksldjump"/>
              </a:rPr>
              <a:t>$200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89" name="AutoShape 29">
            <a:hlinkClick r:id="rId12" action="ppaction://hlinksldjump"/>
            <a:extLst>
              <a:ext uri="{FF2B5EF4-FFF2-40B4-BE49-F238E27FC236}">
                <a16:creationId xmlns:a16="http://schemas.microsoft.com/office/drawing/2014/main" id="{E57C57C2-D270-0C48-A8FC-6CDA0E3CAA17}"/>
              </a:ext>
            </a:extLst>
          </p:cNvPr>
          <p:cNvSpPr>
            <a:spLocks noChangeArrowheads="1"/>
          </p:cNvSpPr>
          <p:nvPr/>
        </p:nvSpPr>
        <p:spPr bwMode="auto">
          <a:xfrm>
            <a:off x="9977594" y="1643580"/>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50" action="ppaction://hlinksldjump"/>
              </a:rPr>
              <a:t>$100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90" name="AutoShape 25">
            <a:hlinkClick r:id="rId6" action="ppaction://hlinksldjump"/>
            <a:extLst>
              <a:ext uri="{FF2B5EF4-FFF2-40B4-BE49-F238E27FC236}">
                <a16:creationId xmlns:a16="http://schemas.microsoft.com/office/drawing/2014/main" id="{3D9A9930-EBE0-6C4A-870E-BB90FC049A72}"/>
              </a:ext>
            </a:extLst>
          </p:cNvPr>
          <p:cNvSpPr>
            <a:spLocks noChangeArrowheads="1"/>
          </p:cNvSpPr>
          <p:nvPr/>
        </p:nvSpPr>
        <p:spPr bwMode="auto">
          <a:xfrm>
            <a:off x="9977594" y="4199395"/>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51" action="ppaction://hlinksldjump"/>
              </a:rPr>
              <a:t>$600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91" name="AutoShape 25">
            <a:hlinkClick r:id="rId6" action="ppaction://hlinksldjump"/>
            <a:extLst>
              <a:ext uri="{FF2B5EF4-FFF2-40B4-BE49-F238E27FC236}">
                <a16:creationId xmlns:a16="http://schemas.microsoft.com/office/drawing/2014/main" id="{D9C3B6FD-3228-424F-A3C0-DF5BEE682134}"/>
              </a:ext>
            </a:extLst>
          </p:cNvPr>
          <p:cNvSpPr>
            <a:spLocks noChangeArrowheads="1"/>
          </p:cNvSpPr>
          <p:nvPr/>
        </p:nvSpPr>
        <p:spPr bwMode="auto">
          <a:xfrm>
            <a:off x="9977594" y="4710558"/>
            <a:ext cx="1811702" cy="523035"/>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52" action="ppaction://hlinksldjump"/>
              </a:rPr>
              <a:t>$700</a:t>
            </a:r>
            <a:endParaRPr lang="en-US" altLang="en-US" sz="2200" b="1" dirty="0">
              <a:solidFill>
                <a:schemeClr val="bg1"/>
              </a:solidFill>
              <a:latin typeface="Gill Sans" panose="020B0502020104020203" pitchFamily="34" charset="-79"/>
              <a:cs typeface="Gill Sans" panose="020B0502020104020203" pitchFamily="34" charset="-79"/>
            </a:endParaRPr>
          </a:p>
        </p:txBody>
      </p:sp>
      <p:sp>
        <p:nvSpPr>
          <p:cNvPr id="92" name="AutoShape 25">
            <a:hlinkClick r:id="rId6" action="ppaction://hlinksldjump"/>
            <a:extLst>
              <a:ext uri="{FF2B5EF4-FFF2-40B4-BE49-F238E27FC236}">
                <a16:creationId xmlns:a16="http://schemas.microsoft.com/office/drawing/2014/main" id="{C2473F93-0CEF-7F49-80D7-F3F1C4E21496}"/>
              </a:ext>
            </a:extLst>
          </p:cNvPr>
          <p:cNvSpPr>
            <a:spLocks noChangeArrowheads="1"/>
          </p:cNvSpPr>
          <p:nvPr/>
        </p:nvSpPr>
        <p:spPr bwMode="auto">
          <a:xfrm>
            <a:off x="9977594" y="5233593"/>
            <a:ext cx="1811702" cy="500269"/>
          </a:xfrm>
          <a:prstGeom prst="rect">
            <a:avLst/>
          </a:prstGeom>
          <a:solidFill>
            <a:schemeClr val="accent6">
              <a:lumMod val="50000"/>
            </a:schemeClr>
          </a:solidFill>
          <a:ln w="22225">
            <a:noFill/>
            <a:miter lim="800000"/>
            <a:headEnd/>
            <a:tailEnd/>
          </a:ln>
          <a:effectLst/>
          <a:scene3d>
            <a:camera prst="orthographicFront"/>
            <a:lightRig rig="threePt" dir="t"/>
          </a:scene3d>
          <a:sp3d>
            <a:bevelT/>
          </a:sp3d>
        </p:spPr>
        <p:txBody>
          <a:bodyPr wrap="none" anchor="ctr"/>
          <a:lstStyle/>
          <a:p>
            <a:pPr algn="ctr" eaLnBrk="0" fontAlgn="base" hangingPunct="0">
              <a:spcBef>
                <a:spcPct val="0"/>
              </a:spcBef>
              <a:spcAft>
                <a:spcPct val="0"/>
              </a:spcAft>
            </a:pPr>
            <a:r>
              <a:rPr lang="en-US" altLang="en-US" sz="2200" b="1" dirty="0">
                <a:solidFill>
                  <a:schemeClr val="bg1"/>
                </a:solidFill>
                <a:latin typeface="Gill Sans" panose="020B0502020104020203" pitchFamily="34" charset="-79"/>
                <a:cs typeface="Gill Sans" panose="020B0502020104020203" pitchFamily="34" charset="-79"/>
                <a:hlinkClick r:id="rId53" action="ppaction://hlinksldjump"/>
              </a:rPr>
              <a:t>$800</a:t>
            </a:r>
            <a:endParaRPr lang="en-US" altLang="en-US" sz="2200" b="1" dirty="0">
              <a:solidFill>
                <a:schemeClr val="bg1"/>
              </a:solidFill>
              <a:latin typeface="Gill Sans" panose="020B0502020104020203" pitchFamily="34" charset="-79"/>
              <a:cs typeface="Gill Sans" panose="020B0502020104020203" pitchFamily="34" charset="-79"/>
            </a:endParaRPr>
          </a:p>
        </p:txBody>
      </p:sp>
    </p:spTree>
    <p:custDataLst>
      <p:tags r:id="rId1"/>
    </p:custDataLst>
    <p:extLst>
      <p:ext uri="{BB962C8B-B14F-4D97-AF65-F5344CB8AC3E}">
        <p14:creationId xmlns:p14="http://schemas.microsoft.com/office/powerpoint/2010/main" val="14712074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FD187-958B-463D-8F8A-AC857EE4BA24}"/>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11382C7-B360-4200-8D67-A56CA0E8BBD7}"/>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4866" name="Rectangle 2">
            <a:extLst>
              <a:ext uri="{FF2B5EF4-FFF2-40B4-BE49-F238E27FC236}">
                <a16:creationId xmlns:a16="http://schemas.microsoft.com/office/drawing/2014/main" id="{CD569AD5-79C4-4470-8A98-CD11BBBE46F1}"/>
              </a:ext>
            </a:extLst>
          </p:cNvPr>
          <p:cNvSpPr>
            <a:spLocks noGrp="1" noChangeArrowheads="1"/>
          </p:cNvSpPr>
          <p:nvPr>
            <p:ph type="title"/>
          </p:nvPr>
        </p:nvSpPr>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$300</a:t>
            </a:r>
          </a:p>
        </p:txBody>
      </p:sp>
      <p:sp>
        <p:nvSpPr>
          <p:cNvPr id="164868" name="AutoShape 4">
            <a:hlinkClick r:id="rId4" action="ppaction://hlinksldjump" highlightClick="1"/>
            <a:extLst>
              <a:ext uri="{FF2B5EF4-FFF2-40B4-BE49-F238E27FC236}">
                <a16:creationId xmlns:a16="http://schemas.microsoft.com/office/drawing/2014/main" id="{A680E32C-1C7B-49EE-9E42-6D4DB6B99153}"/>
              </a:ext>
            </a:extLst>
          </p:cNvPr>
          <p:cNvSpPr>
            <a:spLocks noChangeArrowheads="1"/>
          </p:cNvSpPr>
          <p:nvPr/>
        </p:nvSpPr>
        <p:spPr bwMode="auto">
          <a:xfrm>
            <a:off x="8686800" y="6397233"/>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4869" name="Rectangle 5">
            <a:extLst>
              <a:ext uri="{FF2B5EF4-FFF2-40B4-BE49-F238E27FC236}">
                <a16:creationId xmlns:a16="http://schemas.microsoft.com/office/drawing/2014/main" id="{8F1A32DD-A07C-41D3-91E2-6A62DF262288}"/>
              </a:ext>
            </a:extLst>
          </p:cNvPr>
          <p:cNvSpPr>
            <a:spLocks noChangeArrowheads="1"/>
          </p:cNvSpPr>
          <p:nvPr/>
        </p:nvSpPr>
        <p:spPr bwMode="auto">
          <a:xfrm>
            <a:off x="1981200" y="1472379"/>
            <a:ext cx="8229600" cy="1981200"/>
          </a:xfrm>
          <a:prstGeom prst="rect">
            <a:avLst/>
          </a:prstGeom>
          <a:solidFill>
            <a:schemeClr val="bg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sustainable soil use and resource conservation efforts increased by how many acres in five years?</a:t>
            </a:r>
          </a:p>
        </p:txBody>
      </p:sp>
      <p:sp>
        <p:nvSpPr>
          <p:cNvPr id="164870" name="Rectangle 6">
            <a:extLst>
              <a:ext uri="{FF2B5EF4-FFF2-40B4-BE49-F238E27FC236}">
                <a16:creationId xmlns:a16="http://schemas.microsoft.com/office/drawing/2014/main" id="{21A2B651-F186-4042-B79C-E24F2A77756A}"/>
              </a:ext>
            </a:extLst>
          </p:cNvPr>
          <p:cNvSpPr>
            <a:spLocks noChangeArrowheads="1"/>
          </p:cNvSpPr>
          <p:nvPr/>
        </p:nvSpPr>
        <p:spPr bwMode="auto">
          <a:xfrm>
            <a:off x="1981200" y="4520380"/>
            <a:ext cx="8229600" cy="710379"/>
          </a:xfrm>
          <a:prstGeom prst="rect">
            <a:avLst/>
          </a:prstGeom>
          <a:solidFill>
            <a:schemeClr val="bg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34 million acres?</a:t>
            </a:r>
          </a:p>
        </p:txBody>
      </p:sp>
    </p:spTree>
    <p:custDataLst>
      <p:tags r:id="rId1"/>
    </p:custDataLst>
    <p:extLst>
      <p:ext uri="{BB962C8B-B14F-4D97-AF65-F5344CB8AC3E}">
        <p14:creationId xmlns:p14="http://schemas.microsoft.com/office/powerpoint/2010/main" val="3533246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70"/>
                                        </p:tgtEl>
                                        <p:attrNameLst>
                                          <p:attrName>style.visibility</p:attrName>
                                        </p:attrNameLst>
                                      </p:cBhvr>
                                      <p:to>
                                        <p:strVal val="visible"/>
                                      </p:to>
                                    </p:set>
                                    <p:anim calcmode="lin" valueType="num">
                                      <p:cBhvr additive="base">
                                        <p:cTn id="7" dur="500" fill="hold"/>
                                        <p:tgtEl>
                                          <p:spTgt spid="164870"/>
                                        </p:tgtEl>
                                        <p:attrNameLst>
                                          <p:attrName>ppt_x</p:attrName>
                                        </p:attrNameLst>
                                      </p:cBhvr>
                                      <p:tavLst>
                                        <p:tav tm="0">
                                          <p:val>
                                            <p:strVal val="#ppt_x"/>
                                          </p:val>
                                        </p:tav>
                                        <p:tav tm="100000">
                                          <p:val>
                                            <p:strVal val="#ppt_x"/>
                                          </p:val>
                                        </p:tav>
                                      </p:tavLst>
                                    </p:anim>
                                    <p:anim calcmode="lin" valueType="num">
                                      <p:cBhvr additive="base">
                                        <p:cTn id="8" dur="500" fill="hold"/>
                                        <p:tgtEl>
                                          <p:spTgt spid="164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546086-A076-4BC0-A97E-12DAF85F8B24}"/>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C825478A-51D6-4CAC-8ED2-13536A4DE6D8}"/>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5890" name="Rectangle 2">
            <a:extLst>
              <a:ext uri="{FF2B5EF4-FFF2-40B4-BE49-F238E27FC236}">
                <a16:creationId xmlns:a16="http://schemas.microsoft.com/office/drawing/2014/main" id="{C34E8450-47F5-4E91-886C-F147A68E8320}"/>
              </a:ext>
            </a:extLst>
          </p:cNvPr>
          <p:cNvSpPr>
            <a:spLocks noGrp="1" noChangeArrowheads="1"/>
          </p:cNvSpPr>
          <p:nvPr>
            <p:ph type="title"/>
          </p:nvPr>
        </p:nvSpPr>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$400</a:t>
            </a:r>
          </a:p>
        </p:txBody>
      </p:sp>
      <p:sp>
        <p:nvSpPr>
          <p:cNvPr id="165892" name="AutoShape 4">
            <a:hlinkClick r:id="rId4" action="ppaction://hlinksldjump" highlightClick="1"/>
            <a:extLst>
              <a:ext uri="{FF2B5EF4-FFF2-40B4-BE49-F238E27FC236}">
                <a16:creationId xmlns:a16="http://schemas.microsoft.com/office/drawing/2014/main" id="{1C1FBCD3-21EE-4CF0-8363-63FAC736F147}"/>
              </a:ext>
            </a:extLst>
          </p:cNvPr>
          <p:cNvSpPr>
            <a:spLocks noChangeArrowheads="1"/>
          </p:cNvSpPr>
          <p:nvPr/>
        </p:nvSpPr>
        <p:spPr bwMode="auto">
          <a:xfrm>
            <a:off x="8686800" y="6400800"/>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5893" name="Rectangle 5">
            <a:extLst>
              <a:ext uri="{FF2B5EF4-FFF2-40B4-BE49-F238E27FC236}">
                <a16:creationId xmlns:a16="http://schemas.microsoft.com/office/drawing/2014/main" id="{12DB6EAB-DED3-4490-8DFC-56719E2DA298}"/>
              </a:ext>
            </a:extLst>
          </p:cNvPr>
          <p:cNvSpPr>
            <a:spLocks noChangeArrowheads="1"/>
          </p:cNvSpPr>
          <p:nvPr/>
        </p:nvSpPr>
        <p:spPr bwMode="auto">
          <a:xfrm>
            <a:off x="1981200" y="1536970"/>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___% fewer acres required to produce soybeans in 2018 than it would have in 1990?</a:t>
            </a:r>
          </a:p>
        </p:txBody>
      </p:sp>
      <p:sp>
        <p:nvSpPr>
          <p:cNvPr id="165894" name="Rectangle 6">
            <a:extLst>
              <a:ext uri="{FF2B5EF4-FFF2-40B4-BE49-F238E27FC236}">
                <a16:creationId xmlns:a16="http://schemas.microsoft.com/office/drawing/2014/main" id="{8D92A17E-CA78-4CC4-8EC1-93FDD13BBC29}"/>
              </a:ext>
            </a:extLst>
          </p:cNvPr>
          <p:cNvSpPr>
            <a:spLocks noChangeArrowheads="1"/>
          </p:cNvSpPr>
          <p:nvPr/>
        </p:nvSpPr>
        <p:spPr bwMode="auto">
          <a:xfrm>
            <a:off x="1981200" y="4549043"/>
            <a:ext cx="8229600" cy="750911"/>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33%?</a:t>
            </a:r>
          </a:p>
        </p:txBody>
      </p:sp>
    </p:spTree>
    <p:custDataLst>
      <p:tags r:id="rId1"/>
    </p:custDataLst>
    <p:extLst>
      <p:ext uri="{BB962C8B-B14F-4D97-AF65-F5344CB8AC3E}">
        <p14:creationId xmlns:p14="http://schemas.microsoft.com/office/powerpoint/2010/main" val="33514950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additive="base">
                                        <p:cTn id="7" dur="500" fill="hold"/>
                                        <p:tgtEl>
                                          <p:spTgt spid="165894"/>
                                        </p:tgtEl>
                                        <p:attrNameLst>
                                          <p:attrName>ppt_x</p:attrName>
                                        </p:attrNameLst>
                                      </p:cBhvr>
                                      <p:tavLst>
                                        <p:tav tm="0">
                                          <p:val>
                                            <p:strVal val="#ppt_x"/>
                                          </p:val>
                                        </p:tav>
                                        <p:tav tm="100000">
                                          <p:val>
                                            <p:strVal val="#ppt_x"/>
                                          </p:val>
                                        </p:tav>
                                      </p:tavLst>
                                    </p:anim>
                                    <p:anim calcmode="lin" valueType="num">
                                      <p:cBhvr additive="base">
                                        <p:cTn id="8" dur="500" fill="hold"/>
                                        <p:tgtEl>
                                          <p:spTgt spid="165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EE6464-C264-4496-9C61-0842DD017991}"/>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808BA0F1-85F0-4B8F-AF50-279C373EB414}"/>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$500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393991"/>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69136"/>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U.S. farmers are managing and preserving soil by</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426344"/>
            <a:ext cx="8229600" cy="900911"/>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planting cover crops, increasing conservation tillage, or expanding no-till methods?</a:t>
            </a:r>
          </a:p>
        </p:txBody>
      </p:sp>
    </p:spTree>
    <p:custDataLst>
      <p:tags r:id="rId1"/>
    </p:custDataLst>
    <p:extLst>
      <p:ext uri="{BB962C8B-B14F-4D97-AF65-F5344CB8AC3E}">
        <p14:creationId xmlns:p14="http://schemas.microsoft.com/office/powerpoint/2010/main" val="7999207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8B7D0D-6922-4F02-945D-5A3283ADA421}"/>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AA5D18"/>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810E3EC7-FEF5-4EF8-8B9D-8FA779B9912E}"/>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AA5D18"/>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$600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77242"/>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To match 2018 production levels, U.S. agriculture would have needed how many more acres in 1990?</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520380"/>
            <a:ext cx="8229600" cy="737421"/>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nearly 100 million more acres?</a:t>
            </a:r>
          </a:p>
        </p:txBody>
      </p:sp>
    </p:spTree>
    <p:custDataLst>
      <p:tags r:id="rId1"/>
    </p:custDataLst>
    <p:extLst>
      <p:ext uri="{BB962C8B-B14F-4D97-AF65-F5344CB8AC3E}">
        <p14:creationId xmlns:p14="http://schemas.microsoft.com/office/powerpoint/2010/main" val="58524033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9AAF86-B5F7-4E35-AE4F-7ABAC4B60ABF}"/>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4F784D9C-B205-476B-BA53-2B8D09A7E589}"/>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a:t>
            </a:r>
            <a:r>
              <a:rPr lang="en-US" sz="3600" kern="1200" baseline="0" dirty="0">
                <a:solidFill>
                  <a:srgbClr val="00B050"/>
                </a:solidFill>
                <a:effectLst/>
                <a:latin typeface="Gill Sans" panose="020B0502020104020203" pitchFamily="34" charset="-79"/>
                <a:cs typeface="Gill Sans" panose="020B0502020104020203" pitchFamily="34" charset="-79"/>
              </a:rPr>
              <a:t> </a:t>
            </a:r>
            <a:r>
              <a:rPr lang="en-US" sz="3600" kern="1200" dirty="0">
                <a:solidFill>
                  <a:srgbClr val="00B050"/>
                </a:solidFill>
                <a:effectLst/>
                <a:latin typeface="Gill Sans" panose="020B0502020104020203" pitchFamily="34" charset="-79"/>
                <a:cs typeface="Gill Sans" panose="020B0502020104020203" pitchFamily="34" charset="-79"/>
              </a:rPr>
              <a:t>-</a:t>
            </a:r>
            <a:r>
              <a:rPr lang="en-US" altLang="en-US" sz="3600" dirty="0">
                <a:solidFill>
                  <a:srgbClr val="00B050"/>
                </a:solidFill>
                <a:latin typeface="Gill Sans" panose="020B0502020104020203" pitchFamily="34" charset="-79"/>
                <a:cs typeface="Gill Sans" panose="020B0502020104020203" pitchFamily="34" charset="-79"/>
              </a:rPr>
              <a:t> $700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59149"/>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Agriculture accounts for what percent of total U.S. greenhouse gas emissions?</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520380"/>
            <a:ext cx="8229600" cy="750651"/>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less than 10%?</a:t>
            </a:r>
          </a:p>
        </p:txBody>
      </p:sp>
    </p:spTree>
    <p:custDataLst>
      <p:tags r:id="rId1"/>
    </p:custDataLst>
    <p:extLst>
      <p:ext uri="{BB962C8B-B14F-4D97-AF65-F5344CB8AC3E}">
        <p14:creationId xmlns:p14="http://schemas.microsoft.com/office/powerpoint/2010/main" val="122041908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67FA8A-206B-488B-A901-70F0557E9A47}"/>
              </a:ext>
            </a:extLst>
          </p:cNvPr>
          <p:cNvSpPr/>
          <p:nvPr/>
        </p:nvSpPr>
        <p:spPr>
          <a:xfrm>
            <a:off x="1752600" y="4114800"/>
            <a:ext cx="8686800" cy="15240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2429C462-50AE-4CD8-9861-4D47AF3720C3}"/>
              </a:ext>
            </a:extLst>
          </p:cNvPr>
          <p:cNvSpPr/>
          <p:nvPr/>
        </p:nvSpPr>
        <p:spPr>
          <a:xfrm>
            <a:off x="1752600" y="1015179"/>
            <a:ext cx="8686800" cy="2895600"/>
          </a:xfrm>
          <a:prstGeom prst="rect">
            <a:avLst/>
          </a:prstGeom>
          <a:solidFill>
            <a:srgbClr val="00A200">
              <a:alpha val="69804"/>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rgbClr val="00A200"/>
                </a:solidFill>
                <a:latin typeface="Gill Sans" panose="020B0502020104020203" pitchFamily="34" charset="-79"/>
                <a:cs typeface="Gill Sans" panose="020B0502020104020203" pitchFamily="34" charset="-79"/>
              </a:rPr>
              <a:t>Environment </a:t>
            </a:r>
            <a:r>
              <a:rPr lang="en-US" sz="3600" kern="1200" dirty="0">
                <a:solidFill>
                  <a:srgbClr val="00B050"/>
                </a:solidFill>
                <a:effectLst/>
                <a:latin typeface="Gill Sans" panose="020B0502020104020203" pitchFamily="34" charset="-79"/>
                <a:cs typeface="Gill Sans" panose="020B0502020104020203" pitchFamily="34" charset="-79"/>
              </a:rPr>
              <a:t>- </a:t>
            </a:r>
            <a:r>
              <a:rPr lang="en-US" altLang="en-US" sz="3600" dirty="0">
                <a:solidFill>
                  <a:srgbClr val="00B050"/>
                </a:solidFill>
                <a:latin typeface="Gill Sans" panose="020B0502020104020203" pitchFamily="34" charset="-79"/>
                <a:cs typeface="Gill Sans" panose="020B0502020104020203" pitchFamily="34" charset="-79"/>
              </a:rPr>
              <a:t>$800</a:t>
            </a:r>
          </a:p>
        </p:txBody>
      </p:sp>
      <p:sp>
        <p:nvSpPr>
          <p:cNvPr id="166916" name="AutoShape 4">
            <a:hlinkClick r:id="rId4" action="ppaction://hlinksldjump" highlightClick="1"/>
            <a:extLst>
              <a:ext uri="{FF2B5EF4-FFF2-40B4-BE49-F238E27FC236}">
                <a16:creationId xmlns:a16="http://schemas.microsoft.com/office/drawing/2014/main" id="{0ECC1D77-612B-41DA-81BC-D1406292300D}"/>
              </a:ext>
            </a:extLst>
          </p:cNvPr>
          <p:cNvSpPr>
            <a:spLocks noChangeArrowheads="1"/>
          </p:cNvSpPr>
          <p:nvPr/>
        </p:nvSpPr>
        <p:spPr bwMode="auto">
          <a:xfrm>
            <a:off x="8686800" y="6400800"/>
            <a:ext cx="457200" cy="381000"/>
          </a:xfrm>
          <a:prstGeom prst="actionButtonHome">
            <a:avLst/>
          </a:prstGeom>
          <a:solidFill>
            <a:srgbClr val="00A2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6917" name="Rectangle 5">
            <a:extLst>
              <a:ext uri="{FF2B5EF4-FFF2-40B4-BE49-F238E27FC236}">
                <a16:creationId xmlns:a16="http://schemas.microsoft.com/office/drawing/2014/main" id="{20DF9931-8E07-45AE-97A6-16E4CEC48BC4}"/>
              </a:ext>
            </a:extLst>
          </p:cNvPr>
          <p:cNvSpPr>
            <a:spLocks noChangeArrowheads="1"/>
          </p:cNvSpPr>
          <p:nvPr/>
        </p:nvSpPr>
        <p:spPr bwMode="auto">
          <a:xfrm>
            <a:off x="1981200" y="1469136"/>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percent of acres required to produce corn in 2018</a:t>
            </a:r>
          </a:p>
        </p:txBody>
      </p:sp>
      <p:sp>
        <p:nvSpPr>
          <p:cNvPr id="166918" name="Rectangle 6">
            <a:extLst>
              <a:ext uri="{FF2B5EF4-FFF2-40B4-BE49-F238E27FC236}">
                <a16:creationId xmlns:a16="http://schemas.microsoft.com/office/drawing/2014/main" id="{79A1CC59-62C1-4B0C-9893-7181565DAB29}"/>
              </a:ext>
            </a:extLst>
          </p:cNvPr>
          <p:cNvSpPr>
            <a:spLocks noChangeArrowheads="1"/>
          </p:cNvSpPr>
          <p:nvPr/>
        </p:nvSpPr>
        <p:spPr bwMode="auto">
          <a:xfrm>
            <a:off x="1981200" y="4495800"/>
            <a:ext cx="8229600" cy="7620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81 million acres?</a:t>
            </a:r>
          </a:p>
        </p:txBody>
      </p:sp>
    </p:spTree>
    <p:custDataLst>
      <p:tags r:id="rId1"/>
    </p:custDataLst>
    <p:extLst>
      <p:ext uri="{BB962C8B-B14F-4D97-AF65-F5344CB8AC3E}">
        <p14:creationId xmlns:p14="http://schemas.microsoft.com/office/powerpoint/2010/main" val="282971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71ED5-4692-4A32-A2BE-0B72076E3E76}"/>
              </a:ext>
            </a:extLst>
          </p:cNvPr>
          <p:cNvSpPr/>
          <p:nvPr/>
        </p:nvSpPr>
        <p:spPr>
          <a:xfrm>
            <a:off x="1752600" y="4114800"/>
            <a:ext cx="8686800" cy="15240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26CA2D85-308D-40FF-98FE-ED173A8CF6FB}"/>
              </a:ext>
            </a:extLst>
          </p:cNvPr>
          <p:cNvSpPr/>
          <p:nvPr/>
        </p:nvSpPr>
        <p:spPr>
          <a:xfrm>
            <a:off x="1752600" y="1015179"/>
            <a:ext cx="8686800" cy="28956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2818" name="Rectangle 2">
            <a:extLst>
              <a:ext uri="{FF2B5EF4-FFF2-40B4-BE49-F238E27FC236}">
                <a16:creationId xmlns:a16="http://schemas.microsoft.com/office/drawing/2014/main" id="{7ADF778A-878C-443F-840B-314A6DED66E0}"/>
              </a:ext>
            </a:extLst>
          </p:cNvPr>
          <p:cNvSpPr>
            <a:spLocks noGrp="1" noChangeArrowheads="1"/>
          </p:cNvSpPr>
          <p:nvPr>
            <p:ph type="title"/>
          </p:nvPr>
        </p:nvSpPr>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 - $100</a:t>
            </a:r>
          </a:p>
        </p:txBody>
      </p:sp>
      <p:sp>
        <p:nvSpPr>
          <p:cNvPr id="162820" name="AutoShape 4">
            <a:hlinkClick r:id="rId4" action="ppaction://hlinksldjump" highlightClick="1"/>
            <a:extLst>
              <a:ext uri="{FF2B5EF4-FFF2-40B4-BE49-F238E27FC236}">
                <a16:creationId xmlns:a16="http://schemas.microsoft.com/office/drawing/2014/main" id="{DE1E9524-54E1-4438-BF83-E3BB2238FD60}"/>
              </a:ext>
            </a:extLst>
          </p:cNvPr>
          <p:cNvSpPr>
            <a:spLocks noChangeArrowheads="1"/>
          </p:cNvSpPr>
          <p:nvPr/>
        </p:nvSpPr>
        <p:spPr bwMode="auto">
          <a:xfrm>
            <a:off x="8686800" y="6421552"/>
            <a:ext cx="457200" cy="381000"/>
          </a:xfrm>
          <a:prstGeom prst="actionButtonHome">
            <a:avLst/>
          </a:prstGeom>
          <a:solidFill>
            <a:srgbClr val="048A05"/>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2821" name="Rectangle 5">
            <a:extLst>
              <a:ext uri="{FF2B5EF4-FFF2-40B4-BE49-F238E27FC236}">
                <a16:creationId xmlns:a16="http://schemas.microsoft.com/office/drawing/2014/main" id="{BB23469E-597E-4284-A595-5E58236A53B9}"/>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Biotechnology in crops globally reduced this input by 8.6%</a:t>
            </a:r>
          </a:p>
        </p:txBody>
      </p:sp>
      <p:sp>
        <p:nvSpPr>
          <p:cNvPr id="162822" name="Rectangle 6">
            <a:extLst>
              <a:ext uri="{FF2B5EF4-FFF2-40B4-BE49-F238E27FC236}">
                <a16:creationId xmlns:a16="http://schemas.microsoft.com/office/drawing/2014/main" id="{5E2C7D57-A0CF-43E9-A27F-1341D61484B9}"/>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pesticides?</a:t>
            </a:r>
          </a:p>
        </p:txBody>
      </p:sp>
    </p:spTree>
    <p:custDataLst>
      <p:tags r:id="rId1"/>
    </p:custDataLst>
    <p:extLst>
      <p:ext uri="{BB962C8B-B14F-4D97-AF65-F5344CB8AC3E}">
        <p14:creationId xmlns:p14="http://schemas.microsoft.com/office/powerpoint/2010/main" val="93600496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additive="base">
                                        <p:cTn id="7" dur="500" fill="hold"/>
                                        <p:tgtEl>
                                          <p:spTgt spid="162822"/>
                                        </p:tgtEl>
                                        <p:attrNameLst>
                                          <p:attrName>ppt_x</p:attrName>
                                        </p:attrNameLst>
                                      </p:cBhvr>
                                      <p:tavLst>
                                        <p:tav tm="0">
                                          <p:val>
                                            <p:strVal val="#ppt_x"/>
                                          </p:val>
                                        </p:tav>
                                        <p:tav tm="100000">
                                          <p:val>
                                            <p:strVal val="#ppt_x"/>
                                          </p:val>
                                        </p:tav>
                                      </p:tavLst>
                                    </p:anim>
                                    <p:anim calcmode="lin" valueType="num">
                                      <p:cBhvr additive="base">
                                        <p:cTn id="8"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1AB48F1B-5CC4-4F91-8A59-065F9011B818}"/>
              </a:ext>
            </a:extLst>
          </p:cNvPr>
          <p:cNvSpPr>
            <a:spLocks noGrp="1" noChangeArrowheads="1"/>
          </p:cNvSpPr>
          <p:nvPr>
            <p:ph type="title"/>
          </p:nvPr>
        </p:nvSpPr>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$200</a:t>
            </a:r>
          </a:p>
        </p:txBody>
      </p:sp>
      <p:sp>
        <p:nvSpPr>
          <p:cNvPr id="163844" name="AutoShape 4">
            <a:hlinkClick r:id="rId4" action="ppaction://hlinksldjump" highlightClick="1"/>
            <a:extLst>
              <a:ext uri="{FF2B5EF4-FFF2-40B4-BE49-F238E27FC236}">
                <a16:creationId xmlns:a16="http://schemas.microsoft.com/office/drawing/2014/main" id="{1B1B1DB6-6031-46E5-8320-B005E3370B38}"/>
              </a:ext>
            </a:extLst>
          </p:cNvPr>
          <p:cNvSpPr>
            <a:spLocks noChangeArrowheads="1"/>
          </p:cNvSpPr>
          <p:nvPr/>
        </p:nvSpPr>
        <p:spPr bwMode="auto">
          <a:xfrm>
            <a:off x="8610600" y="6406961"/>
            <a:ext cx="457200" cy="381000"/>
          </a:xfrm>
          <a:prstGeom prst="actionButtonHome">
            <a:avLst/>
          </a:prstGeom>
          <a:solidFill>
            <a:srgbClr val="048A05"/>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AEB024A-0035-3041-AB95-90EB038ED89C}"/>
              </a:ext>
            </a:extLst>
          </p:cNvPr>
          <p:cNvSpPr/>
          <p:nvPr/>
        </p:nvSpPr>
        <p:spPr>
          <a:xfrm>
            <a:off x="1752600" y="4114800"/>
            <a:ext cx="8686800" cy="15240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5" name="Rectangle 14">
            <a:extLst>
              <a:ext uri="{FF2B5EF4-FFF2-40B4-BE49-F238E27FC236}">
                <a16:creationId xmlns:a16="http://schemas.microsoft.com/office/drawing/2014/main" id="{DFBE7932-92DD-E345-9170-C33D2AB9ECEE}"/>
              </a:ext>
            </a:extLst>
          </p:cNvPr>
          <p:cNvSpPr/>
          <p:nvPr/>
        </p:nvSpPr>
        <p:spPr>
          <a:xfrm>
            <a:off x="1752600" y="1015179"/>
            <a:ext cx="8686800" cy="28956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008000"/>
              </a:solidFill>
              <a:latin typeface="Arial" pitchFamily="34" charset="0"/>
              <a:cs typeface="Arial" pitchFamily="34" charset="0"/>
            </a:endParaRPr>
          </a:p>
        </p:txBody>
      </p:sp>
      <p:sp>
        <p:nvSpPr>
          <p:cNvPr id="16" name="Rectangle 5">
            <a:extLst>
              <a:ext uri="{FF2B5EF4-FFF2-40B4-BE49-F238E27FC236}">
                <a16:creationId xmlns:a16="http://schemas.microsoft.com/office/drawing/2014/main" id="{10F4229E-C270-C749-AD0A-AF192E50F2C1}"/>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top states for aquaculture sales (by value)</a:t>
            </a:r>
          </a:p>
        </p:txBody>
      </p:sp>
      <p:sp>
        <p:nvSpPr>
          <p:cNvPr id="17" name="Rectangle 6">
            <a:extLst>
              <a:ext uri="{FF2B5EF4-FFF2-40B4-BE49-F238E27FC236}">
                <a16:creationId xmlns:a16="http://schemas.microsoft.com/office/drawing/2014/main" id="{CA83ABDA-05AE-A342-B678-B77194F92622}"/>
              </a:ext>
            </a:extLst>
          </p:cNvPr>
          <p:cNvSpPr>
            <a:spLocks noChangeArrowheads="1"/>
          </p:cNvSpPr>
          <p:nvPr/>
        </p:nvSpPr>
        <p:spPr bwMode="auto">
          <a:xfrm>
            <a:off x="1981200" y="4412716"/>
            <a:ext cx="8229600" cy="92939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Mississippi, Washington, Louisiana, Virginia, and California?</a:t>
            </a:r>
          </a:p>
        </p:txBody>
      </p:sp>
    </p:spTree>
    <p:custDataLst>
      <p:tags r:id="rId1"/>
    </p:custDataLst>
    <p:extLst>
      <p:ext uri="{BB962C8B-B14F-4D97-AF65-F5344CB8AC3E}">
        <p14:creationId xmlns:p14="http://schemas.microsoft.com/office/powerpoint/2010/main" val="20954517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CD569AD5-79C4-4470-8A98-CD11BBBE46F1}"/>
              </a:ext>
            </a:extLst>
          </p:cNvPr>
          <p:cNvSpPr>
            <a:spLocks noGrp="1" noChangeArrowheads="1"/>
          </p:cNvSpPr>
          <p:nvPr>
            <p:ph type="title"/>
          </p:nvPr>
        </p:nvSpPr>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$300</a:t>
            </a:r>
          </a:p>
        </p:txBody>
      </p:sp>
      <p:sp>
        <p:nvSpPr>
          <p:cNvPr id="164868" name="AutoShape 4">
            <a:hlinkClick r:id="rId4" action="ppaction://hlinksldjump" highlightClick="1"/>
            <a:extLst>
              <a:ext uri="{FF2B5EF4-FFF2-40B4-BE49-F238E27FC236}">
                <a16:creationId xmlns:a16="http://schemas.microsoft.com/office/drawing/2014/main" id="{A680E32C-1C7B-49EE-9E42-6D4DB6B99153}"/>
              </a:ext>
            </a:extLst>
          </p:cNvPr>
          <p:cNvSpPr>
            <a:spLocks noChangeArrowheads="1"/>
          </p:cNvSpPr>
          <p:nvPr/>
        </p:nvSpPr>
        <p:spPr bwMode="auto">
          <a:xfrm>
            <a:off x="8686800" y="6397233"/>
            <a:ext cx="457200" cy="381000"/>
          </a:xfrm>
          <a:prstGeom prst="actionButtonHome">
            <a:avLst/>
          </a:prstGeom>
          <a:solidFill>
            <a:srgbClr val="048A05"/>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48EC1B8-8476-854B-B53F-AC13BAE5674C}"/>
              </a:ext>
            </a:extLst>
          </p:cNvPr>
          <p:cNvSpPr/>
          <p:nvPr/>
        </p:nvSpPr>
        <p:spPr>
          <a:xfrm>
            <a:off x="1752600" y="4114800"/>
            <a:ext cx="8686800" cy="15240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E0BEF21C-2610-8646-B358-81D74EBDD30F}"/>
              </a:ext>
            </a:extLst>
          </p:cNvPr>
          <p:cNvSpPr/>
          <p:nvPr/>
        </p:nvSpPr>
        <p:spPr>
          <a:xfrm>
            <a:off x="1752600" y="1015179"/>
            <a:ext cx="8686800" cy="2895600"/>
          </a:xfrm>
          <a:prstGeom prst="rect">
            <a:avLst/>
          </a:prstGeom>
          <a:solidFill>
            <a:srgbClr val="048A0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66BA6751-C8B2-1B4A-BB1B-C0834140ACA8}"/>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main crop in ethanol</a:t>
            </a:r>
          </a:p>
        </p:txBody>
      </p:sp>
      <p:sp>
        <p:nvSpPr>
          <p:cNvPr id="13" name="Rectangle 6">
            <a:extLst>
              <a:ext uri="{FF2B5EF4-FFF2-40B4-BE49-F238E27FC236}">
                <a16:creationId xmlns:a16="http://schemas.microsoft.com/office/drawing/2014/main" id="{59135709-643C-094E-B2EE-4C363FBBDF7F}"/>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corn?</a:t>
            </a:r>
          </a:p>
        </p:txBody>
      </p:sp>
    </p:spTree>
    <p:custDataLst>
      <p:tags r:id="rId1"/>
    </p:custDataLst>
    <p:extLst>
      <p:ext uri="{BB962C8B-B14F-4D97-AF65-F5344CB8AC3E}">
        <p14:creationId xmlns:p14="http://schemas.microsoft.com/office/powerpoint/2010/main" val="30057866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C34E8450-47F5-4E91-886C-F147A68E8320}"/>
              </a:ext>
            </a:extLst>
          </p:cNvPr>
          <p:cNvSpPr>
            <a:spLocks noGrp="1" noChangeArrowheads="1"/>
          </p:cNvSpPr>
          <p:nvPr>
            <p:ph type="title"/>
          </p:nvPr>
        </p:nvSpPr>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 - $400</a:t>
            </a:r>
            <a:endParaRPr lang="en-US" altLang="en-US" sz="3600" dirty="0">
              <a:solidFill>
                <a:schemeClr val="accent6"/>
              </a:solidFill>
              <a:latin typeface="Gill Sans Ultra Bold" panose="020B0A02020104020203" pitchFamily="34" charset="77"/>
            </a:endParaRPr>
          </a:p>
        </p:txBody>
      </p:sp>
      <p:sp>
        <p:nvSpPr>
          <p:cNvPr id="165892" name="AutoShape 4">
            <a:hlinkClick r:id="rId4" action="ppaction://hlinksldjump" highlightClick="1"/>
            <a:extLst>
              <a:ext uri="{FF2B5EF4-FFF2-40B4-BE49-F238E27FC236}">
                <a16:creationId xmlns:a16="http://schemas.microsoft.com/office/drawing/2014/main" id="{1C1FBCD3-21EE-4CF0-8363-63FAC736F147}"/>
              </a:ext>
            </a:extLst>
          </p:cNvPr>
          <p:cNvSpPr>
            <a:spLocks noChangeArrowheads="1"/>
          </p:cNvSpPr>
          <p:nvPr/>
        </p:nvSpPr>
        <p:spPr bwMode="auto">
          <a:xfrm>
            <a:off x="8686800" y="6400800"/>
            <a:ext cx="457200" cy="381000"/>
          </a:xfrm>
          <a:prstGeom prst="actionButtonHome">
            <a:avLst/>
          </a:prstGeom>
          <a:solidFill>
            <a:srgbClr val="008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F117B9C-E288-D441-8DEA-93CD0F0567C0}"/>
              </a:ext>
            </a:extLst>
          </p:cNvPr>
          <p:cNvSpPr/>
          <p:nvPr/>
        </p:nvSpPr>
        <p:spPr>
          <a:xfrm>
            <a:off x="1752600" y="4114800"/>
            <a:ext cx="8686800" cy="15240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F7AB0F00-366F-6F4E-A629-28668C581EEA}"/>
              </a:ext>
            </a:extLst>
          </p:cNvPr>
          <p:cNvSpPr/>
          <p:nvPr/>
        </p:nvSpPr>
        <p:spPr>
          <a:xfrm>
            <a:off x="1752600" y="1015179"/>
            <a:ext cx="8686800" cy="28956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45F97E34-499A-0C42-BA1C-2BE65ED72ADB}"/>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A football field is roughly the size of this type of measurement</a:t>
            </a:r>
          </a:p>
        </p:txBody>
      </p:sp>
      <p:sp>
        <p:nvSpPr>
          <p:cNvPr id="13" name="Rectangle 6">
            <a:extLst>
              <a:ext uri="{FF2B5EF4-FFF2-40B4-BE49-F238E27FC236}">
                <a16:creationId xmlns:a16="http://schemas.microsoft.com/office/drawing/2014/main" id="{8FC98046-4E08-0540-99D9-BFA9FBFFFCED}"/>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an acre of land?</a:t>
            </a:r>
          </a:p>
        </p:txBody>
      </p:sp>
    </p:spTree>
    <p:custDataLst>
      <p:tags r:id="rId1"/>
    </p:custDataLst>
    <p:extLst>
      <p:ext uri="{BB962C8B-B14F-4D97-AF65-F5344CB8AC3E}">
        <p14:creationId xmlns:p14="http://schemas.microsoft.com/office/powerpoint/2010/main" val="273010239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FC9A0-52DF-447B-97BE-263B177BBFDD}"/>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chemeClr val="accent5">
                  <a:lumMod val="20000"/>
                  <a:lumOff val="80000"/>
                </a:schemeClr>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A211FA70-3DD3-4FEF-B039-818D2F76F9DE}"/>
              </a:ext>
            </a:extLst>
          </p:cNvPr>
          <p:cNvSpPr/>
          <p:nvPr/>
        </p:nvSpPr>
        <p:spPr>
          <a:xfrm>
            <a:off x="1752600" y="1015179"/>
            <a:ext cx="8686800" cy="2895600"/>
          </a:xfrm>
          <a:prstGeom prst="rect">
            <a:avLst/>
          </a:prstGeom>
          <a:solidFill>
            <a:srgbClr val="75A6F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chemeClr val="accent5">
                  <a:lumMod val="20000"/>
                  <a:lumOff val="80000"/>
                </a:schemeClr>
              </a:solidFill>
              <a:latin typeface="Arial" pitchFamily="34" charset="0"/>
              <a:cs typeface="Arial" pitchFamily="34" charset="0"/>
            </a:endParaRPr>
          </a:p>
        </p:txBody>
      </p:sp>
      <p:sp>
        <p:nvSpPr>
          <p:cNvPr id="133122" name="Rectangle 2">
            <a:extLst>
              <a:ext uri="{FF2B5EF4-FFF2-40B4-BE49-F238E27FC236}">
                <a16:creationId xmlns:a16="http://schemas.microsoft.com/office/drawing/2014/main" id="{33077262-4CA4-4B47-B73C-0EBE154BB9BF}"/>
              </a:ext>
            </a:extLst>
          </p:cNvPr>
          <p:cNvSpPr>
            <a:spLocks noGrp="1" noChangeArrowheads="1"/>
          </p:cNvSpPr>
          <p:nvPr>
            <p:ph type="title"/>
          </p:nvPr>
        </p:nvSpPr>
        <p:spPr>
          <a:noFill/>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 </a:t>
            </a:r>
            <a:r>
              <a:rPr lang="en-US" altLang="en-US" sz="3600" dirty="0">
                <a:solidFill>
                  <a:srgbClr val="75A6F2"/>
                </a:solidFill>
                <a:latin typeface="Gill Sans" panose="020B0502020104020203" pitchFamily="34" charset="-79"/>
                <a:cs typeface="Gill Sans" panose="020B0502020104020203" pitchFamily="34" charset="-79"/>
              </a:rPr>
              <a:t>- $100 </a:t>
            </a:r>
          </a:p>
        </p:txBody>
      </p:sp>
      <p:sp>
        <p:nvSpPr>
          <p:cNvPr id="133129" name="Rectangle 9">
            <a:extLst>
              <a:ext uri="{FF2B5EF4-FFF2-40B4-BE49-F238E27FC236}">
                <a16:creationId xmlns:a16="http://schemas.microsoft.com/office/drawing/2014/main" id="{68849624-D37A-4529-A4AE-96CC74AE76C7}"/>
              </a:ext>
            </a:extLst>
          </p:cNvPr>
          <p:cNvSpPr>
            <a:spLocks noGrp="1" noChangeArrowheads="1"/>
          </p:cNvSpPr>
          <p:nvPr>
            <p:ph type="body" sz="half" idx="4294967295"/>
          </p:nvPr>
        </p:nvSpPr>
        <p:spPr>
          <a:xfrm>
            <a:off x="1981200" y="1447800"/>
            <a:ext cx="8229600" cy="1981200"/>
          </a:xfrm>
          <a:prstGeom prst="rect">
            <a:avLst/>
          </a:prstGeom>
          <a:solidFill>
            <a:schemeClr val="tx1">
              <a:alpha val="70000"/>
            </a:schemeClr>
          </a:solidFill>
          <a:ln w="15875">
            <a:noFill/>
          </a:ln>
        </p:spPr>
        <p:txBody>
          <a:bodyPr anchor="ctr"/>
          <a:lstStyle/>
          <a:p>
            <a:pPr marL="0" indent="0" algn="ctr">
              <a:buNone/>
            </a:pPr>
            <a:r>
              <a:rPr lang="en-US" altLang="en-US" sz="2800" dirty="0">
                <a:solidFill>
                  <a:schemeClr val="accent4">
                    <a:lumMod val="10000"/>
                  </a:schemeClr>
                </a:solidFill>
                <a:latin typeface="Gill Sans MT" panose="020B0502020104020203" pitchFamily="34" charset="77"/>
                <a:cs typeface="Gill Sans" panose="020B0502020104020203" pitchFamily="34" charset="-79"/>
              </a:rPr>
              <a:t>The two youth programs that specifically teach about agriculture</a:t>
            </a:r>
          </a:p>
        </p:txBody>
      </p:sp>
      <p:sp>
        <p:nvSpPr>
          <p:cNvPr id="133124" name="AutoShape 4">
            <a:hlinkClick r:id="rId4" action="ppaction://hlinksldjump" highlightClick="1"/>
            <a:extLst>
              <a:ext uri="{FF2B5EF4-FFF2-40B4-BE49-F238E27FC236}">
                <a16:creationId xmlns:a16="http://schemas.microsoft.com/office/drawing/2014/main" id="{8A24D347-F407-4A23-A6B9-0DD514D6C4FA}"/>
              </a:ext>
            </a:extLst>
          </p:cNvPr>
          <p:cNvSpPr>
            <a:spLocks noChangeArrowheads="1"/>
          </p:cNvSpPr>
          <p:nvPr/>
        </p:nvSpPr>
        <p:spPr bwMode="auto">
          <a:xfrm>
            <a:off x="8610600" y="6431280"/>
            <a:ext cx="457200" cy="381000"/>
          </a:xfrm>
          <a:prstGeom prst="actionButtonHome">
            <a:avLst/>
          </a:prstGeom>
          <a:solidFill>
            <a:schemeClr val="accent5">
              <a:lumMod val="20000"/>
              <a:lumOff val="80000"/>
            </a:schemeClr>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0" name="Rectangle 6">
            <a:extLst>
              <a:ext uri="{FF2B5EF4-FFF2-40B4-BE49-F238E27FC236}">
                <a16:creationId xmlns:a16="http://schemas.microsoft.com/office/drawing/2014/main" id="{CAEF6CB6-BB2E-4E0C-A51C-E4CE68367C5E}"/>
              </a:ext>
            </a:extLst>
          </p:cNvPr>
          <p:cNvSpPr>
            <a:spLocks noChangeArrowheads="1"/>
          </p:cNvSpPr>
          <p:nvPr/>
        </p:nvSpPr>
        <p:spPr bwMode="auto">
          <a:xfrm>
            <a:off x="1981200" y="4520379"/>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What are 4-H and FFA?</a:t>
            </a:r>
          </a:p>
        </p:txBody>
      </p:sp>
    </p:spTree>
    <p:custDataLst>
      <p:tags r:id="rId1"/>
    </p:custDataLst>
    <p:extLst>
      <p:ext uri="{BB962C8B-B14F-4D97-AF65-F5344CB8AC3E}">
        <p14:creationId xmlns:p14="http://schemas.microsoft.com/office/powerpoint/2010/main" val="583951198"/>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$500</a:t>
            </a:r>
          </a:p>
        </p:txBody>
      </p:sp>
      <p:sp>
        <p:nvSpPr>
          <p:cNvPr id="10" name="Rectangle 9">
            <a:extLst>
              <a:ext uri="{FF2B5EF4-FFF2-40B4-BE49-F238E27FC236}">
                <a16:creationId xmlns:a16="http://schemas.microsoft.com/office/drawing/2014/main" id="{799D4557-5E65-5944-8A3D-92B5AE40FC57}"/>
              </a:ext>
            </a:extLst>
          </p:cNvPr>
          <p:cNvSpPr/>
          <p:nvPr/>
        </p:nvSpPr>
        <p:spPr>
          <a:xfrm>
            <a:off x="1752600" y="4114800"/>
            <a:ext cx="8686800" cy="15240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C5A31621-22F4-374E-AFD8-1CAD0040B655}"/>
              </a:ext>
            </a:extLst>
          </p:cNvPr>
          <p:cNvSpPr/>
          <p:nvPr/>
        </p:nvSpPr>
        <p:spPr>
          <a:xfrm>
            <a:off x="1752600" y="1015179"/>
            <a:ext cx="8686800" cy="28956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9EAAFD5D-2CC6-0947-8260-397943EFDC47}"/>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production of aquatic animals and plants under controlled conditions</a:t>
            </a:r>
          </a:p>
        </p:txBody>
      </p:sp>
      <p:sp>
        <p:nvSpPr>
          <p:cNvPr id="13" name="Rectangle 6">
            <a:extLst>
              <a:ext uri="{FF2B5EF4-FFF2-40B4-BE49-F238E27FC236}">
                <a16:creationId xmlns:a16="http://schemas.microsoft.com/office/drawing/2014/main" id="{6FB6D3B0-47E1-0249-82A5-429AA402BE5B}"/>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aquaculture?</a:t>
            </a:r>
          </a:p>
        </p:txBody>
      </p:sp>
      <p:sp>
        <p:nvSpPr>
          <p:cNvPr id="14" name="AutoShape 4">
            <a:hlinkClick r:id="rId4" action="ppaction://hlinksldjump" highlightClick="1"/>
            <a:extLst>
              <a:ext uri="{FF2B5EF4-FFF2-40B4-BE49-F238E27FC236}">
                <a16:creationId xmlns:a16="http://schemas.microsoft.com/office/drawing/2014/main" id="{1EBB24D2-20D1-D843-9A8D-77C23EE09525}"/>
              </a:ext>
            </a:extLst>
          </p:cNvPr>
          <p:cNvSpPr>
            <a:spLocks noChangeArrowheads="1"/>
          </p:cNvSpPr>
          <p:nvPr/>
        </p:nvSpPr>
        <p:spPr bwMode="auto">
          <a:xfrm>
            <a:off x="8686800" y="6400800"/>
            <a:ext cx="457200" cy="381000"/>
          </a:xfrm>
          <a:prstGeom prst="actionButtonHome">
            <a:avLst/>
          </a:prstGeom>
          <a:solidFill>
            <a:srgbClr val="008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33770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$600</a:t>
            </a:r>
          </a:p>
        </p:txBody>
      </p:sp>
      <p:sp>
        <p:nvSpPr>
          <p:cNvPr id="8" name="Rectangle 7">
            <a:extLst>
              <a:ext uri="{FF2B5EF4-FFF2-40B4-BE49-F238E27FC236}">
                <a16:creationId xmlns:a16="http://schemas.microsoft.com/office/drawing/2014/main" id="{DCD519CA-3BC0-F24D-B91A-E00620CEF36D}"/>
              </a:ext>
            </a:extLst>
          </p:cNvPr>
          <p:cNvSpPr/>
          <p:nvPr/>
        </p:nvSpPr>
        <p:spPr>
          <a:xfrm>
            <a:off x="1752600" y="4114800"/>
            <a:ext cx="8686800" cy="15240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DDF3691A-1713-6F4A-82DE-D77E3155BD53}"/>
              </a:ext>
            </a:extLst>
          </p:cNvPr>
          <p:cNvSpPr/>
          <p:nvPr/>
        </p:nvSpPr>
        <p:spPr>
          <a:xfrm>
            <a:off x="1752600" y="1015179"/>
            <a:ext cx="8686800" cy="28956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33A657D0-236E-9048-A9DD-FAEAAF254581}"/>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number of loaves of white bread one bushel of wheat can produce</a:t>
            </a:r>
          </a:p>
        </p:txBody>
      </p:sp>
      <p:sp>
        <p:nvSpPr>
          <p:cNvPr id="11" name="Rectangle 6">
            <a:extLst>
              <a:ext uri="{FF2B5EF4-FFF2-40B4-BE49-F238E27FC236}">
                <a16:creationId xmlns:a16="http://schemas.microsoft.com/office/drawing/2014/main" id="{CD8FE122-0A40-9548-B679-4376E92839AC}"/>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70 one-pound loaves?</a:t>
            </a:r>
          </a:p>
        </p:txBody>
      </p:sp>
      <p:sp>
        <p:nvSpPr>
          <p:cNvPr id="12" name="AutoShape 4">
            <a:hlinkClick r:id="rId4" action="ppaction://hlinksldjump" highlightClick="1"/>
            <a:extLst>
              <a:ext uri="{FF2B5EF4-FFF2-40B4-BE49-F238E27FC236}">
                <a16:creationId xmlns:a16="http://schemas.microsoft.com/office/drawing/2014/main" id="{1A752CCD-A56F-554F-B9EC-16EA19279EB1}"/>
              </a:ext>
            </a:extLst>
          </p:cNvPr>
          <p:cNvSpPr>
            <a:spLocks noChangeArrowheads="1"/>
          </p:cNvSpPr>
          <p:nvPr/>
        </p:nvSpPr>
        <p:spPr bwMode="auto">
          <a:xfrm>
            <a:off x="8686800" y="6400800"/>
            <a:ext cx="457200" cy="381000"/>
          </a:xfrm>
          <a:prstGeom prst="actionButtonHome">
            <a:avLst/>
          </a:prstGeom>
          <a:solidFill>
            <a:srgbClr val="008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853875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$700</a:t>
            </a:r>
          </a:p>
        </p:txBody>
      </p:sp>
      <p:sp>
        <p:nvSpPr>
          <p:cNvPr id="8" name="Rectangle 7">
            <a:extLst>
              <a:ext uri="{FF2B5EF4-FFF2-40B4-BE49-F238E27FC236}">
                <a16:creationId xmlns:a16="http://schemas.microsoft.com/office/drawing/2014/main" id="{34ADAC63-B30A-8647-BA7B-45AF2DF10166}"/>
              </a:ext>
            </a:extLst>
          </p:cNvPr>
          <p:cNvSpPr/>
          <p:nvPr/>
        </p:nvSpPr>
        <p:spPr>
          <a:xfrm>
            <a:off x="1752600" y="4114800"/>
            <a:ext cx="8686800" cy="15240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F1DB8409-95F2-6E41-8D0B-75FF6E29D449}"/>
              </a:ext>
            </a:extLst>
          </p:cNvPr>
          <p:cNvSpPr/>
          <p:nvPr/>
        </p:nvSpPr>
        <p:spPr>
          <a:xfrm>
            <a:off x="1752600" y="1015179"/>
            <a:ext cx="8686800" cy="28956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C4C7BCB7-6786-504A-82D1-E9C20C38AE8B}"/>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percentage of U.S. Forests owned by federal, state and local governments</a:t>
            </a:r>
          </a:p>
        </p:txBody>
      </p:sp>
      <p:sp>
        <p:nvSpPr>
          <p:cNvPr id="11" name="Rectangle 6">
            <a:extLst>
              <a:ext uri="{FF2B5EF4-FFF2-40B4-BE49-F238E27FC236}">
                <a16:creationId xmlns:a16="http://schemas.microsoft.com/office/drawing/2014/main" id="{85F14E89-C2E0-F24F-8E6B-33F882AE6AFE}"/>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42%?</a:t>
            </a:r>
          </a:p>
        </p:txBody>
      </p:sp>
      <p:sp>
        <p:nvSpPr>
          <p:cNvPr id="12" name="AutoShape 4">
            <a:hlinkClick r:id="rId4" action="ppaction://hlinksldjump" highlightClick="1"/>
            <a:extLst>
              <a:ext uri="{FF2B5EF4-FFF2-40B4-BE49-F238E27FC236}">
                <a16:creationId xmlns:a16="http://schemas.microsoft.com/office/drawing/2014/main" id="{189F6BA2-640F-964F-9B2B-E92BBD1E497C}"/>
              </a:ext>
            </a:extLst>
          </p:cNvPr>
          <p:cNvSpPr>
            <a:spLocks noChangeArrowheads="1"/>
          </p:cNvSpPr>
          <p:nvPr/>
        </p:nvSpPr>
        <p:spPr bwMode="auto">
          <a:xfrm>
            <a:off x="8686800" y="6400800"/>
            <a:ext cx="457200" cy="381000"/>
          </a:xfrm>
          <a:prstGeom prst="actionButtonHome">
            <a:avLst/>
          </a:prstGeom>
          <a:solidFill>
            <a:srgbClr val="008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6241592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altLang="en-US" sz="3600" dirty="0">
                <a:solidFill>
                  <a:schemeClr val="accent6"/>
                </a:solidFill>
                <a:latin typeface="Gill Sans" panose="020B0502020104020203" pitchFamily="34" charset="-79"/>
                <a:cs typeface="Gill Sans" panose="020B0502020104020203" pitchFamily="34" charset="-79"/>
              </a:rPr>
              <a:t>Production</a:t>
            </a:r>
            <a:r>
              <a:rPr lang="en-US" sz="3600" kern="1200" dirty="0">
                <a:solidFill>
                  <a:schemeClr val="accent6"/>
                </a:solidFill>
                <a:effectLst/>
                <a:latin typeface="Gill Sans" panose="020B0502020104020203" pitchFamily="34" charset="-79"/>
                <a:cs typeface="Gill Sans" panose="020B0502020104020203" pitchFamily="34" charset="-79"/>
              </a:rPr>
              <a:t> </a:t>
            </a:r>
            <a:r>
              <a:rPr lang="en-US" altLang="en-US" sz="3600" dirty="0">
                <a:solidFill>
                  <a:schemeClr val="accent6"/>
                </a:solidFill>
                <a:latin typeface="Gill Sans" panose="020B0502020104020203" pitchFamily="34" charset="-79"/>
                <a:cs typeface="Gill Sans" panose="020B0502020104020203" pitchFamily="34" charset="-79"/>
              </a:rPr>
              <a:t>- $800</a:t>
            </a:r>
          </a:p>
        </p:txBody>
      </p:sp>
      <p:sp>
        <p:nvSpPr>
          <p:cNvPr id="8" name="Rectangle 7">
            <a:extLst>
              <a:ext uri="{FF2B5EF4-FFF2-40B4-BE49-F238E27FC236}">
                <a16:creationId xmlns:a16="http://schemas.microsoft.com/office/drawing/2014/main" id="{AA1639C6-C6EE-DD45-B25A-FA3A4B172513}"/>
              </a:ext>
            </a:extLst>
          </p:cNvPr>
          <p:cNvSpPr/>
          <p:nvPr/>
        </p:nvSpPr>
        <p:spPr>
          <a:xfrm>
            <a:off x="1752600" y="4114800"/>
            <a:ext cx="8686800" cy="15240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7F95E0F-3FC4-A544-AD23-D48FB1EB7A4F}"/>
              </a:ext>
            </a:extLst>
          </p:cNvPr>
          <p:cNvSpPr/>
          <p:nvPr/>
        </p:nvSpPr>
        <p:spPr>
          <a:xfrm>
            <a:off x="1752600" y="1015179"/>
            <a:ext cx="8686800" cy="2895600"/>
          </a:xfrm>
          <a:prstGeom prst="rect">
            <a:avLst/>
          </a:prstGeom>
          <a:solidFill>
            <a:srgbClr val="008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49B96534-61D9-8142-AAC3-AAEF97AA60A7}"/>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U.S. forest planting averages about how many acres per year?</a:t>
            </a:r>
          </a:p>
        </p:txBody>
      </p:sp>
      <p:sp>
        <p:nvSpPr>
          <p:cNvPr id="11" name="Rectangle 6">
            <a:extLst>
              <a:ext uri="{FF2B5EF4-FFF2-40B4-BE49-F238E27FC236}">
                <a16:creationId xmlns:a16="http://schemas.microsoft.com/office/drawing/2014/main" id="{148983FF-0ECC-5749-831A-AC4413149857}"/>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2.1 million acres ?</a:t>
            </a:r>
          </a:p>
        </p:txBody>
      </p:sp>
      <p:sp>
        <p:nvSpPr>
          <p:cNvPr id="12" name="AutoShape 4">
            <a:hlinkClick r:id="rId4" action="ppaction://hlinksldjump" highlightClick="1"/>
            <a:extLst>
              <a:ext uri="{FF2B5EF4-FFF2-40B4-BE49-F238E27FC236}">
                <a16:creationId xmlns:a16="http://schemas.microsoft.com/office/drawing/2014/main" id="{3FDF60DC-F93A-2246-BFF0-F2B3DB695669}"/>
              </a:ext>
            </a:extLst>
          </p:cNvPr>
          <p:cNvSpPr>
            <a:spLocks noChangeArrowheads="1"/>
          </p:cNvSpPr>
          <p:nvPr/>
        </p:nvSpPr>
        <p:spPr bwMode="auto">
          <a:xfrm>
            <a:off x="8686800" y="6400800"/>
            <a:ext cx="457200" cy="381000"/>
          </a:xfrm>
          <a:prstGeom prst="actionButtonHome">
            <a:avLst/>
          </a:prstGeom>
          <a:solidFill>
            <a:srgbClr val="008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432222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71ED5-4692-4A32-A2BE-0B72076E3E76}"/>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26CA2D85-308D-40FF-98FE-ED173A8CF6FB}"/>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044D27"/>
              </a:solidFill>
              <a:latin typeface="Arial" pitchFamily="34" charset="0"/>
              <a:cs typeface="Arial" pitchFamily="34" charset="0"/>
            </a:endParaRPr>
          </a:p>
        </p:txBody>
      </p:sp>
      <p:sp>
        <p:nvSpPr>
          <p:cNvPr id="162818" name="Rectangle 2">
            <a:extLst>
              <a:ext uri="{FF2B5EF4-FFF2-40B4-BE49-F238E27FC236}">
                <a16:creationId xmlns:a16="http://schemas.microsoft.com/office/drawing/2014/main" id="{7ADF778A-878C-443F-840B-314A6DED66E0}"/>
              </a:ext>
            </a:extLst>
          </p:cNvPr>
          <p:cNvSpPr>
            <a:spLocks noGrp="1" noChangeArrowheads="1"/>
          </p:cNvSpPr>
          <p:nvPr>
            <p:ph type="title"/>
          </p:nvPr>
        </p:nvSpPr>
        <p:spPr/>
        <p:txBody>
          <a:bodyPr/>
          <a:lstStyle/>
          <a:p>
            <a:pPr algn="ctr"/>
            <a:r>
              <a:rPr lang="en-US" altLang="en-US" sz="3600" dirty="0">
                <a:solidFill>
                  <a:srgbClr val="044D27"/>
                </a:solidFill>
                <a:latin typeface="Gill Sans" panose="020B0502020104020203" pitchFamily="34" charset="-79"/>
                <a:cs typeface="Gill Sans" panose="020B0502020104020203" pitchFamily="34" charset="-79"/>
              </a:rPr>
              <a:t>Ag History - $100</a:t>
            </a:r>
          </a:p>
        </p:txBody>
      </p:sp>
      <p:sp>
        <p:nvSpPr>
          <p:cNvPr id="162820" name="AutoShape 4">
            <a:hlinkClick r:id="rId4" action="ppaction://hlinksldjump" highlightClick="1"/>
            <a:extLst>
              <a:ext uri="{FF2B5EF4-FFF2-40B4-BE49-F238E27FC236}">
                <a16:creationId xmlns:a16="http://schemas.microsoft.com/office/drawing/2014/main" id="{DE1E9524-54E1-4438-BF83-E3BB2238FD60}"/>
              </a:ext>
            </a:extLst>
          </p:cNvPr>
          <p:cNvSpPr>
            <a:spLocks noChangeArrowheads="1"/>
          </p:cNvSpPr>
          <p:nvPr/>
        </p:nvSpPr>
        <p:spPr bwMode="auto">
          <a:xfrm>
            <a:off x="8686800" y="6421552"/>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62821" name="Rectangle 5">
            <a:extLst>
              <a:ext uri="{FF2B5EF4-FFF2-40B4-BE49-F238E27FC236}">
                <a16:creationId xmlns:a16="http://schemas.microsoft.com/office/drawing/2014/main" id="{BB23469E-597E-4284-A595-5E58236A53B9}"/>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year Christopher Columbus brought calves, goats, sheep, pigs, hens, citrus, melons and many kinds of vegetables to America</a:t>
            </a:r>
          </a:p>
        </p:txBody>
      </p:sp>
      <p:sp>
        <p:nvSpPr>
          <p:cNvPr id="162822" name="Rectangle 6">
            <a:extLst>
              <a:ext uri="{FF2B5EF4-FFF2-40B4-BE49-F238E27FC236}">
                <a16:creationId xmlns:a16="http://schemas.microsoft.com/office/drawing/2014/main" id="{5E2C7D57-A0CF-43E9-A27F-1341D61484B9}"/>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1493?</a:t>
            </a:r>
          </a:p>
        </p:txBody>
      </p:sp>
    </p:spTree>
    <p:custDataLst>
      <p:tags r:id="rId1"/>
    </p:custDataLst>
    <p:extLst>
      <p:ext uri="{BB962C8B-B14F-4D97-AF65-F5344CB8AC3E}">
        <p14:creationId xmlns:p14="http://schemas.microsoft.com/office/powerpoint/2010/main" val="9932354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additive="base">
                                        <p:cTn id="7" dur="500" fill="hold"/>
                                        <p:tgtEl>
                                          <p:spTgt spid="162822"/>
                                        </p:tgtEl>
                                        <p:attrNameLst>
                                          <p:attrName>ppt_x</p:attrName>
                                        </p:attrNameLst>
                                      </p:cBhvr>
                                      <p:tavLst>
                                        <p:tav tm="0">
                                          <p:val>
                                            <p:strVal val="#ppt_x"/>
                                          </p:val>
                                        </p:tav>
                                        <p:tav tm="100000">
                                          <p:val>
                                            <p:strVal val="#ppt_x"/>
                                          </p:val>
                                        </p:tav>
                                      </p:tavLst>
                                    </p:anim>
                                    <p:anim calcmode="lin" valueType="num">
                                      <p:cBhvr additive="base">
                                        <p:cTn id="8"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1AB48F1B-5CC4-4F91-8A59-065F9011B818}"/>
              </a:ext>
            </a:extLst>
          </p:cNvPr>
          <p:cNvSpPr>
            <a:spLocks noGrp="1" noChangeArrowheads="1"/>
          </p:cNvSpPr>
          <p:nvPr>
            <p:ph type="title"/>
          </p:nvPr>
        </p:nvSpPr>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$200</a:t>
            </a:r>
          </a:p>
        </p:txBody>
      </p:sp>
      <p:sp>
        <p:nvSpPr>
          <p:cNvPr id="163844" name="AutoShape 4">
            <a:hlinkClick r:id="rId4" action="ppaction://hlinksldjump" highlightClick="1"/>
            <a:extLst>
              <a:ext uri="{FF2B5EF4-FFF2-40B4-BE49-F238E27FC236}">
                <a16:creationId xmlns:a16="http://schemas.microsoft.com/office/drawing/2014/main" id="{1B1B1DB6-6031-46E5-8320-B005E3370B38}"/>
              </a:ext>
            </a:extLst>
          </p:cNvPr>
          <p:cNvSpPr>
            <a:spLocks noChangeArrowheads="1"/>
          </p:cNvSpPr>
          <p:nvPr/>
        </p:nvSpPr>
        <p:spPr bwMode="auto">
          <a:xfrm>
            <a:off x="8610600" y="6406961"/>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AEB024A-0035-3041-AB95-90EB038ED89C}"/>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5" name="Rectangle 14">
            <a:extLst>
              <a:ext uri="{FF2B5EF4-FFF2-40B4-BE49-F238E27FC236}">
                <a16:creationId xmlns:a16="http://schemas.microsoft.com/office/drawing/2014/main" id="{DFBE7932-92DD-E345-9170-C33D2AB9ECEE}"/>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6" name="Rectangle 5">
            <a:extLst>
              <a:ext uri="{FF2B5EF4-FFF2-40B4-BE49-F238E27FC236}">
                <a16:creationId xmlns:a16="http://schemas.microsoft.com/office/drawing/2014/main" id="{10F4229E-C270-C749-AD0A-AF192E50F2C1}"/>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year John (Johnny Appleseed) Chapman planted some of his first apple trees in western Pennsylvania</a:t>
            </a:r>
          </a:p>
        </p:txBody>
      </p:sp>
      <p:sp>
        <p:nvSpPr>
          <p:cNvPr id="17" name="Rectangle 6">
            <a:extLst>
              <a:ext uri="{FF2B5EF4-FFF2-40B4-BE49-F238E27FC236}">
                <a16:creationId xmlns:a16="http://schemas.microsoft.com/office/drawing/2014/main" id="{CA83ABDA-05AE-A342-B678-B77194F92622}"/>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1798?</a:t>
            </a:r>
          </a:p>
        </p:txBody>
      </p:sp>
    </p:spTree>
    <p:custDataLst>
      <p:tags r:id="rId1"/>
    </p:custDataLst>
    <p:extLst>
      <p:ext uri="{BB962C8B-B14F-4D97-AF65-F5344CB8AC3E}">
        <p14:creationId xmlns:p14="http://schemas.microsoft.com/office/powerpoint/2010/main" val="6922096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CD569AD5-79C4-4470-8A98-CD11BBBE46F1}"/>
              </a:ext>
            </a:extLst>
          </p:cNvPr>
          <p:cNvSpPr>
            <a:spLocks noGrp="1" noChangeArrowheads="1"/>
          </p:cNvSpPr>
          <p:nvPr>
            <p:ph type="title"/>
          </p:nvPr>
        </p:nvSpPr>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$300</a:t>
            </a:r>
          </a:p>
        </p:txBody>
      </p:sp>
      <p:sp>
        <p:nvSpPr>
          <p:cNvPr id="164868" name="AutoShape 4">
            <a:hlinkClick r:id="rId4" action="ppaction://hlinksldjump" highlightClick="1"/>
            <a:extLst>
              <a:ext uri="{FF2B5EF4-FFF2-40B4-BE49-F238E27FC236}">
                <a16:creationId xmlns:a16="http://schemas.microsoft.com/office/drawing/2014/main" id="{A680E32C-1C7B-49EE-9E42-6D4DB6B99153}"/>
              </a:ext>
            </a:extLst>
          </p:cNvPr>
          <p:cNvSpPr>
            <a:spLocks noChangeArrowheads="1"/>
          </p:cNvSpPr>
          <p:nvPr/>
        </p:nvSpPr>
        <p:spPr bwMode="auto">
          <a:xfrm>
            <a:off x="8686800" y="6397233"/>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48EC1B8-8476-854B-B53F-AC13BAE5674C}"/>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E0BEF21C-2610-8646-B358-81D74EBDD30F}"/>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66BA6751-C8B2-1B4A-BB1B-C0834140ACA8}"/>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year John Deere began manufacturing steel plows</a:t>
            </a:r>
          </a:p>
        </p:txBody>
      </p:sp>
      <p:sp>
        <p:nvSpPr>
          <p:cNvPr id="13" name="Rectangle 6">
            <a:extLst>
              <a:ext uri="{FF2B5EF4-FFF2-40B4-BE49-F238E27FC236}">
                <a16:creationId xmlns:a16="http://schemas.microsoft.com/office/drawing/2014/main" id="{59135709-643C-094E-B2EE-4C363FBBDF7F}"/>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1837?</a:t>
            </a:r>
          </a:p>
        </p:txBody>
      </p:sp>
    </p:spTree>
    <p:custDataLst>
      <p:tags r:id="rId1"/>
    </p:custDataLst>
    <p:extLst>
      <p:ext uri="{BB962C8B-B14F-4D97-AF65-F5344CB8AC3E}">
        <p14:creationId xmlns:p14="http://schemas.microsoft.com/office/powerpoint/2010/main" val="412679141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C34E8450-47F5-4E91-886C-F147A68E8320}"/>
              </a:ext>
            </a:extLst>
          </p:cNvPr>
          <p:cNvSpPr>
            <a:spLocks noGrp="1" noChangeArrowheads="1"/>
          </p:cNvSpPr>
          <p:nvPr>
            <p:ph type="title"/>
          </p:nvPr>
        </p:nvSpPr>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$400</a:t>
            </a:r>
          </a:p>
        </p:txBody>
      </p:sp>
      <p:sp>
        <p:nvSpPr>
          <p:cNvPr id="165892" name="AutoShape 4">
            <a:hlinkClick r:id="rId4" action="ppaction://hlinksldjump" highlightClick="1"/>
            <a:extLst>
              <a:ext uri="{FF2B5EF4-FFF2-40B4-BE49-F238E27FC236}">
                <a16:creationId xmlns:a16="http://schemas.microsoft.com/office/drawing/2014/main" id="{1C1FBCD3-21EE-4CF0-8363-63FAC736F147}"/>
              </a:ext>
            </a:extLst>
          </p:cNvPr>
          <p:cNvSpPr>
            <a:spLocks noChangeArrowheads="1"/>
          </p:cNvSpPr>
          <p:nvPr/>
        </p:nvSpPr>
        <p:spPr bwMode="auto">
          <a:xfrm>
            <a:off x="8686800" y="6400800"/>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F117B9C-E288-D441-8DEA-93CD0F0567C0}"/>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F7AB0F00-366F-6F4E-A629-28668C581EEA}"/>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45F97E34-499A-0C42-BA1C-2BE65ED72ADB}"/>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year Michigan and Pennsylvania established the first state agricultural colleges</a:t>
            </a:r>
          </a:p>
        </p:txBody>
      </p:sp>
      <p:sp>
        <p:nvSpPr>
          <p:cNvPr id="13" name="Rectangle 6">
            <a:extLst>
              <a:ext uri="{FF2B5EF4-FFF2-40B4-BE49-F238E27FC236}">
                <a16:creationId xmlns:a16="http://schemas.microsoft.com/office/drawing/2014/main" id="{8FC98046-4E08-0540-99D9-BFA9FBFFFCED}"/>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1855?</a:t>
            </a:r>
          </a:p>
        </p:txBody>
      </p:sp>
    </p:spTree>
    <p:custDataLst>
      <p:tags r:id="rId1"/>
    </p:custDataLst>
    <p:extLst>
      <p:ext uri="{BB962C8B-B14F-4D97-AF65-F5344CB8AC3E}">
        <p14:creationId xmlns:p14="http://schemas.microsoft.com/office/powerpoint/2010/main" val="24638451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$500</a:t>
            </a:r>
          </a:p>
        </p:txBody>
      </p:sp>
      <p:sp>
        <p:nvSpPr>
          <p:cNvPr id="10" name="Rectangle 9">
            <a:extLst>
              <a:ext uri="{FF2B5EF4-FFF2-40B4-BE49-F238E27FC236}">
                <a16:creationId xmlns:a16="http://schemas.microsoft.com/office/drawing/2014/main" id="{799D4557-5E65-5944-8A3D-92B5AE40FC57}"/>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C5A31621-22F4-374E-AFD8-1CAD0040B655}"/>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2" name="Rectangle 5">
            <a:extLst>
              <a:ext uri="{FF2B5EF4-FFF2-40B4-BE49-F238E27FC236}">
                <a16:creationId xmlns:a16="http://schemas.microsoft.com/office/drawing/2014/main" id="{9EAAFD5D-2CC6-0947-8260-397943EFDC47}"/>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year hybridized corn was produced</a:t>
            </a:r>
          </a:p>
        </p:txBody>
      </p:sp>
      <p:sp>
        <p:nvSpPr>
          <p:cNvPr id="13" name="Rectangle 6">
            <a:extLst>
              <a:ext uri="{FF2B5EF4-FFF2-40B4-BE49-F238E27FC236}">
                <a16:creationId xmlns:a16="http://schemas.microsoft.com/office/drawing/2014/main" id="{6FB6D3B0-47E1-0249-82A5-429AA402BE5B}"/>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1881?</a:t>
            </a:r>
          </a:p>
        </p:txBody>
      </p:sp>
      <p:sp>
        <p:nvSpPr>
          <p:cNvPr id="14" name="AutoShape 4">
            <a:hlinkClick r:id="rId4" action="ppaction://hlinksldjump" highlightClick="1"/>
            <a:extLst>
              <a:ext uri="{FF2B5EF4-FFF2-40B4-BE49-F238E27FC236}">
                <a16:creationId xmlns:a16="http://schemas.microsoft.com/office/drawing/2014/main" id="{1EBB24D2-20D1-D843-9A8D-77C23EE09525}"/>
              </a:ext>
            </a:extLst>
          </p:cNvPr>
          <p:cNvSpPr>
            <a:spLocks noChangeArrowheads="1"/>
          </p:cNvSpPr>
          <p:nvPr/>
        </p:nvSpPr>
        <p:spPr bwMode="auto">
          <a:xfrm>
            <a:off x="8686800" y="6400800"/>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775812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$600</a:t>
            </a:r>
          </a:p>
        </p:txBody>
      </p:sp>
      <p:sp>
        <p:nvSpPr>
          <p:cNvPr id="8" name="Rectangle 7">
            <a:extLst>
              <a:ext uri="{FF2B5EF4-FFF2-40B4-BE49-F238E27FC236}">
                <a16:creationId xmlns:a16="http://schemas.microsoft.com/office/drawing/2014/main" id="{DCD519CA-3BC0-F24D-B91A-E00620CEF36D}"/>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DDF3691A-1713-6F4A-82DE-D77E3155BD53}"/>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33A657D0-236E-9048-A9DD-FAEAAF254581}"/>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year the first National School Lunch Act was enacted</a:t>
            </a:r>
          </a:p>
        </p:txBody>
      </p:sp>
      <p:sp>
        <p:nvSpPr>
          <p:cNvPr id="11" name="Rectangle 6">
            <a:extLst>
              <a:ext uri="{FF2B5EF4-FFF2-40B4-BE49-F238E27FC236}">
                <a16:creationId xmlns:a16="http://schemas.microsoft.com/office/drawing/2014/main" id="{CD8FE122-0A40-9548-B679-4376E92839AC}"/>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1946?</a:t>
            </a:r>
          </a:p>
        </p:txBody>
      </p:sp>
      <p:sp>
        <p:nvSpPr>
          <p:cNvPr id="12" name="AutoShape 4">
            <a:hlinkClick r:id="rId4" action="ppaction://hlinksldjump" highlightClick="1"/>
            <a:extLst>
              <a:ext uri="{FF2B5EF4-FFF2-40B4-BE49-F238E27FC236}">
                <a16:creationId xmlns:a16="http://schemas.microsoft.com/office/drawing/2014/main" id="{1A752CCD-A56F-554F-B9EC-16EA19279EB1}"/>
              </a:ext>
            </a:extLst>
          </p:cNvPr>
          <p:cNvSpPr>
            <a:spLocks noChangeArrowheads="1"/>
          </p:cNvSpPr>
          <p:nvPr/>
        </p:nvSpPr>
        <p:spPr bwMode="auto">
          <a:xfrm>
            <a:off x="8686800" y="6400800"/>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551796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64AC3E-A731-45EE-A826-5AD2925E89B8}"/>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8B9AD24-6EF6-45A2-A5CB-AFD9B6F4AF9C}"/>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75A6F2"/>
              </a:solidFill>
              <a:latin typeface="Arial" pitchFamily="34" charset="0"/>
              <a:cs typeface="Arial" pitchFamily="34" charset="0"/>
            </a:endParaRPr>
          </a:p>
        </p:txBody>
      </p:sp>
      <p:sp>
        <p:nvSpPr>
          <p:cNvPr id="134146" name="Rectangle 2">
            <a:extLst>
              <a:ext uri="{FF2B5EF4-FFF2-40B4-BE49-F238E27FC236}">
                <a16:creationId xmlns:a16="http://schemas.microsoft.com/office/drawing/2014/main" id="{353F7492-E3D6-4D8C-8AF3-0AC4200A49DC}"/>
              </a:ext>
            </a:extLst>
          </p:cNvPr>
          <p:cNvSpPr>
            <a:spLocks noGrp="1" noChangeArrowheads="1"/>
          </p:cNvSpPr>
          <p:nvPr>
            <p:ph type="title"/>
          </p:nvPr>
        </p:nvSpPr>
        <p:spPr>
          <a:solidFill>
            <a:schemeClr val="tx1"/>
          </a:solidFill>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$200</a:t>
            </a:r>
          </a:p>
        </p:txBody>
      </p:sp>
      <p:sp>
        <p:nvSpPr>
          <p:cNvPr id="134148" name="AutoShape 4">
            <a:hlinkClick r:id="rId4" action="ppaction://hlinksldjump" highlightClick="1"/>
            <a:extLst>
              <a:ext uri="{FF2B5EF4-FFF2-40B4-BE49-F238E27FC236}">
                <a16:creationId xmlns:a16="http://schemas.microsoft.com/office/drawing/2014/main" id="{08F9BA05-6764-4311-8852-43128D8CFA82}"/>
              </a:ext>
            </a:extLst>
          </p:cNvPr>
          <p:cNvSpPr>
            <a:spLocks noChangeArrowheads="1"/>
          </p:cNvSpPr>
          <p:nvPr/>
        </p:nvSpPr>
        <p:spPr bwMode="auto">
          <a:xfrm>
            <a:off x="8610600" y="6400800"/>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4149" name="Rectangle 5">
            <a:extLst>
              <a:ext uri="{FF2B5EF4-FFF2-40B4-BE49-F238E27FC236}">
                <a16:creationId xmlns:a16="http://schemas.microsoft.com/office/drawing/2014/main" id="{3CE7C6B3-1AC1-41B0-9E83-8D0B13F5C4D8}"/>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The percentage of the population that are U.S. farmers and ranchers</a:t>
            </a:r>
          </a:p>
        </p:txBody>
      </p:sp>
      <p:sp>
        <p:nvSpPr>
          <p:cNvPr id="134150" name="Rectangle 6">
            <a:extLst>
              <a:ext uri="{FF2B5EF4-FFF2-40B4-BE49-F238E27FC236}">
                <a16:creationId xmlns:a16="http://schemas.microsoft.com/office/drawing/2014/main" id="{3604D95A-7809-4B56-BE4E-E6B43D895F34}"/>
              </a:ext>
            </a:extLst>
          </p:cNvPr>
          <p:cNvSpPr>
            <a:spLocks noChangeArrowheads="1"/>
          </p:cNvSpPr>
          <p:nvPr/>
        </p:nvSpPr>
        <p:spPr bwMode="auto">
          <a:xfrm>
            <a:off x="1981200" y="4520379"/>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What is 2%?</a:t>
            </a:r>
          </a:p>
        </p:txBody>
      </p:sp>
    </p:spTree>
    <p:custDataLst>
      <p:tags r:id="rId1"/>
    </p:custDataLst>
    <p:extLst>
      <p:ext uri="{BB962C8B-B14F-4D97-AF65-F5344CB8AC3E}">
        <p14:creationId xmlns:p14="http://schemas.microsoft.com/office/powerpoint/2010/main" val="519812936"/>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50"/>
                                        </p:tgtEl>
                                        <p:attrNameLst>
                                          <p:attrName>style.visibility</p:attrName>
                                        </p:attrNameLst>
                                      </p:cBhvr>
                                      <p:to>
                                        <p:strVal val="visible"/>
                                      </p:to>
                                    </p:set>
                                    <p:anim calcmode="lin" valueType="num">
                                      <p:cBhvr additive="base">
                                        <p:cTn id="7" dur="500" fill="hold"/>
                                        <p:tgtEl>
                                          <p:spTgt spid="134150"/>
                                        </p:tgtEl>
                                        <p:attrNameLst>
                                          <p:attrName>ppt_x</p:attrName>
                                        </p:attrNameLst>
                                      </p:cBhvr>
                                      <p:tavLst>
                                        <p:tav tm="0">
                                          <p:val>
                                            <p:strVal val="#ppt_x"/>
                                          </p:val>
                                        </p:tav>
                                        <p:tav tm="100000">
                                          <p:val>
                                            <p:strVal val="#ppt_x"/>
                                          </p:val>
                                        </p:tav>
                                      </p:tavLst>
                                    </p:anim>
                                    <p:anim calcmode="lin" valueType="num">
                                      <p:cBhvr additive="base">
                                        <p:cTn id="8" dur="500" fill="hold"/>
                                        <p:tgtEl>
                                          <p:spTgt spid="134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$700</a:t>
            </a:r>
          </a:p>
        </p:txBody>
      </p:sp>
      <p:sp>
        <p:nvSpPr>
          <p:cNvPr id="8" name="Rectangle 7">
            <a:extLst>
              <a:ext uri="{FF2B5EF4-FFF2-40B4-BE49-F238E27FC236}">
                <a16:creationId xmlns:a16="http://schemas.microsoft.com/office/drawing/2014/main" id="{34ADAC63-B30A-8647-BA7B-45AF2DF10166}"/>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F1DB8409-95F2-6E41-8D0B-75FF6E29D449}"/>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C4C7BCB7-6786-504A-82D1-E9C20C38AE8B}"/>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year the first weed- and insect-resistant biotech crops — soybeans and cotton — were available commercially and a sheep named “Dolly” was the first mammal cloned</a:t>
            </a:r>
          </a:p>
        </p:txBody>
      </p:sp>
      <p:sp>
        <p:nvSpPr>
          <p:cNvPr id="11" name="Rectangle 6">
            <a:extLst>
              <a:ext uri="{FF2B5EF4-FFF2-40B4-BE49-F238E27FC236}">
                <a16:creationId xmlns:a16="http://schemas.microsoft.com/office/drawing/2014/main" id="{85F14E89-C2E0-F24F-8E6B-33F882AE6AFE}"/>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1997?</a:t>
            </a:r>
          </a:p>
        </p:txBody>
      </p:sp>
      <p:sp>
        <p:nvSpPr>
          <p:cNvPr id="12" name="AutoShape 4">
            <a:hlinkClick r:id="rId4" action="ppaction://hlinksldjump" highlightClick="1"/>
            <a:extLst>
              <a:ext uri="{FF2B5EF4-FFF2-40B4-BE49-F238E27FC236}">
                <a16:creationId xmlns:a16="http://schemas.microsoft.com/office/drawing/2014/main" id="{189F6BA2-640F-964F-9B2B-E92BBD1E497C}"/>
              </a:ext>
            </a:extLst>
          </p:cNvPr>
          <p:cNvSpPr>
            <a:spLocks noChangeArrowheads="1"/>
          </p:cNvSpPr>
          <p:nvPr/>
        </p:nvSpPr>
        <p:spPr bwMode="auto">
          <a:xfrm>
            <a:off x="8686800" y="6400800"/>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57283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E702A4E-FBCB-4F44-82C1-FBBD29FBAA93}"/>
              </a:ext>
            </a:extLst>
          </p:cNvPr>
          <p:cNvSpPr>
            <a:spLocks noGrp="1" noChangeArrowheads="1"/>
          </p:cNvSpPr>
          <p:nvPr>
            <p:ph type="title"/>
          </p:nvPr>
        </p:nvSpPr>
        <p:spPr>
          <a:prstGeom prst="rect">
            <a:avLst/>
          </a:prstGeom>
        </p:spPr>
        <p:txBody>
          <a:bodyPr/>
          <a:lstStyle/>
          <a:p>
            <a:pPr algn="ctr"/>
            <a:r>
              <a:rPr lang="en-US" sz="3600" kern="1200" dirty="0">
                <a:solidFill>
                  <a:srgbClr val="044D27"/>
                </a:solidFill>
                <a:effectLst/>
                <a:latin typeface="Gill Sans" panose="020B0502020104020203" pitchFamily="34" charset="-79"/>
                <a:cs typeface="Gill Sans" panose="020B0502020104020203" pitchFamily="34" charset="-79"/>
              </a:rPr>
              <a:t>Ag History </a:t>
            </a:r>
            <a:r>
              <a:rPr lang="en-US" altLang="en-US" sz="3600" dirty="0">
                <a:solidFill>
                  <a:srgbClr val="044D27"/>
                </a:solidFill>
                <a:latin typeface="Gill Sans" panose="020B0502020104020203" pitchFamily="34" charset="-79"/>
                <a:cs typeface="Gill Sans" panose="020B0502020104020203" pitchFamily="34" charset="-79"/>
              </a:rPr>
              <a:t>- $800</a:t>
            </a:r>
          </a:p>
        </p:txBody>
      </p:sp>
      <p:sp>
        <p:nvSpPr>
          <p:cNvPr id="8" name="Rectangle 7">
            <a:extLst>
              <a:ext uri="{FF2B5EF4-FFF2-40B4-BE49-F238E27FC236}">
                <a16:creationId xmlns:a16="http://schemas.microsoft.com/office/drawing/2014/main" id="{AA1639C6-C6EE-DD45-B25A-FA3A4B172513}"/>
              </a:ext>
            </a:extLst>
          </p:cNvPr>
          <p:cNvSpPr/>
          <p:nvPr/>
        </p:nvSpPr>
        <p:spPr>
          <a:xfrm>
            <a:off x="1752600" y="4114800"/>
            <a:ext cx="8686800" cy="15240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67F95E0F-3FC4-A544-AD23-D48FB1EB7A4F}"/>
              </a:ext>
            </a:extLst>
          </p:cNvPr>
          <p:cNvSpPr/>
          <p:nvPr/>
        </p:nvSpPr>
        <p:spPr>
          <a:xfrm>
            <a:off x="1752600" y="1015179"/>
            <a:ext cx="8686800" cy="2895600"/>
          </a:xfrm>
          <a:prstGeom prst="rect">
            <a:avLst/>
          </a:prstGeom>
          <a:solidFill>
            <a:srgbClr val="044D2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5">
            <a:extLst>
              <a:ext uri="{FF2B5EF4-FFF2-40B4-BE49-F238E27FC236}">
                <a16:creationId xmlns:a16="http://schemas.microsoft.com/office/drawing/2014/main" id="{49B96534-61D9-8142-AAC3-AAEF97AA60A7}"/>
              </a:ext>
            </a:extLst>
          </p:cNvPr>
          <p:cNvSpPr>
            <a:spLocks noChangeArrowheads="1"/>
          </p:cNvSpPr>
          <p:nvPr/>
        </p:nvSpPr>
        <p:spPr bwMode="auto">
          <a:xfrm>
            <a:off x="1981200" y="1515894"/>
            <a:ext cx="8229600" cy="1981200"/>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The year the USDA unveiled organic standards for foods and the official organic seal</a:t>
            </a:r>
          </a:p>
        </p:txBody>
      </p:sp>
      <p:sp>
        <p:nvSpPr>
          <p:cNvPr id="11" name="Rectangle 6">
            <a:extLst>
              <a:ext uri="{FF2B5EF4-FFF2-40B4-BE49-F238E27FC236}">
                <a16:creationId xmlns:a16="http://schemas.microsoft.com/office/drawing/2014/main" id="{148983FF-0ECC-5749-831A-AC4413149857}"/>
              </a:ext>
            </a:extLst>
          </p:cNvPr>
          <p:cNvSpPr>
            <a:spLocks noChangeArrowheads="1"/>
          </p:cNvSpPr>
          <p:nvPr/>
        </p:nvSpPr>
        <p:spPr bwMode="auto">
          <a:xfrm>
            <a:off x="1981200" y="4572000"/>
            <a:ext cx="8229600" cy="693906"/>
          </a:xfrm>
          <a:prstGeom prst="rect">
            <a:avLst/>
          </a:prstGeom>
          <a:solidFill>
            <a:schemeClr val="bg1">
              <a:lumMod val="95000"/>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CC00"/>
              </a:buClr>
              <a:buNone/>
            </a:pPr>
            <a:r>
              <a:rPr lang="en-US" altLang="en-US" dirty="0">
                <a:solidFill>
                  <a:srgbClr val="DADADA">
                    <a:lumMod val="10000"/>
                  </a:srgbClr>
                </a:solidFill>
                <a:effectLst/>
                <a:latin typeface="Gill Sans MT" panose="020B0502020104020203" pitchFamily="34" charset="77"/>
              </a:rPr>
              <a:t>What is 2000?</a:t>
            </a:r>
          </a:p>
        </p:txBody>
      </p:sp>
      <p:sp>
        <p:nvSpPr>
          <p:cNvPr id="12" name="AutoShape 4">
            <a:hlinkClick r:id="rId4" action="ppaction://hlinksldjump" highlightClick="1"/>
            <a:extLst>
              <a:ext uri="{FF2B5EF4-FFF2-40B4-BE49-F238E27FC236}">
                <a16:creationId xmlns:a16="http://schemas.microsoft.com/office/drawing/2014/main" id="{3FDF60DC-F93A-2246-BFF0-F2B3DB695669}"/>
              </a:ext>
            </a:extLst>
          </p:cNvPr>
          <p:cNvSpPr>
            <a:spLocks noChangeArrowheads="1"/>
          </p:cNvSpPr>
          <p:nvPr/>
        </p:nvSpPr>
        <p:spPr bwMode="auto">
          <a:xfrm>
            <a:off x="8686800" y="6400800"/>
            <a:ext cx="457200" cy="381000"/>
          </a:xfrm>
          <a:prstGeom prst="actionButtonHome">
            <a:avLst/>
          </a:prstGeom>
          <a:solidFill>
            <a:srgbClr val="044D27"/>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5030696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B6EBCE-53CD-42EC-BB2D-B4BF8C89B9D4}"/>
              </a:ext>
            </a:extLst>
          </p:cNvPr>
          <p:cNvSpPr/>
          <p:nvPr/>
        </p:nvSpPr>
        <p:spPr>
          <a:xfrm>
            <a:off x="1752600" y="4114800"/>
            <a:ext cx="8686800" cy="1524000"/>
          </a:xfrm>
          <a:prstGeom prst="rect">
            <a:avLst/>
          </a:prstGeom>
          <a:solidFill>
            <a:srgbClr val="C00000">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3DC07524-909A-4107-B9C5-D5FEAB323E7D}"/>
              </a:ext>
            </a:extLst>
          </p:cNvPr>
          <p:cNvSpPr/>
          <p:nvPr/>
        </p:nvSpPr>
        <p:spPr>
          <a:xfrm>
            <a:off x="1752600" y="1131554"/>
            <a:ext cx="8686800" cy="2804228"/>
          </a:xfrm>
          <a:prstGeom prst="rect">
            <a:avLst/>
          </a:prstGeom>
          <a:solidFill>
            <a:srgbClr val="C00000">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82274" name="Rectangle 2">
            <a:extLst>
              <a:ext uri="{FF2B5EF4-FFF2-40B4-BE49-F238E27FC236}">
                <a16:creationId xmlns:a16="http://schemas.microsoft.com/office/drawing/2014/main" id="{F6CA3699-A34F-4777-8311-A3AD3D3C279A}"/>
              </a:ext>
            </a:extLst>
          </p:cNvPr>
          <p:cNvSpPr>
            <a:spLocks noGrp="1" noChangeArrowheads="1"/>
          </p:cNvSpPr>
          <p:nvPr>
            <p:ph type="title" idx="4294967295"/>
          </p:nvPr>
        </p:nvSpPr>
        <p:spPr>
          <a:xfrm>
            <a:off x="0" y="307975"/>
            <a:ext cx="11736388" cy="854075"/>
          </a:xfrm>
          <a:prstGeom prst="rect">
            <a:avLst/>
          </a:prstGeom>
        </p:spPr>
        <p:txBody>
          <a:bodyPr/>
          <a:lstStyle/>
          <a:p>
            <a:pPr algn="ctr"/>
            <a:r>
              <a:rPr lang="en-US" altLang="en-US" sz="4800" dirty="0">
                <a:solidFill>
                  <a:schemeClr val="tx1"/>
                </a:solidFill>
                <a:latin typeface="Gill Sans" panose="020B0502020104020203" pitchFamily="34" charset="-79"/>
                <a:cs typeface="Gill Sans" panose="020B0502020104020203" pitchFamily="34" charset="-79"/>
              </a:rPr>
              <a:t>FINAL JEOPARDY</a:t>
            </a:r>
          </a:p>
        </p:txBody>
      </p:sp>
      <p:sp>
        <p:nvSpPr>
          <p:cNvPr id="182276" name="AutoShape 4">
            <a:hlinkClick r:id="rId4" action="ppaction://hlinksldjump" highlightClick="1"/>
            <a:extLst>
              <a:ext uri="{FF2B5EF4-FFF2-40B4-BE49-F238E27FC236}">
                <a16:creationId xmlns:a16="http://schemas.microsoft.com/office/drawing/2014/main" id="{0ACB63C3-488A-4912-ABA3-B3C806A35785}"/>
              </a:ext>
            </a:extLst>
          </p:cNvPr>
          <p:cNvSpPr>
            <a:spLocks noChangeArrowheads="1"/>
          </p:cNvSpPr>
          <p:nvPr/>
        </p:nvSpPr>
        <p:spPr bwMode="auto">
          <a:xfrm>
            <a:off x="8686800" y="6400800"/>
            <a:ext cx="457200" cy="381000"/>
          </a:xfrm>
          <a:prstGeom prst="actionButtonHome">
            <a:avLst/>
          </a:prstGeom>
          <a:solidFill>
            <a:srgbClr val="C00000"/>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82277" name="Rectangle 5">
            <a:extLst>
              <a:ext uri="{FF2B5EF4-FFF2-40B4-BE49-F238E27FC236}">
                <a16:creationId xmlns:a16="http://schemas.microsoft.com/office/drawing/2014/main" id="{CFD0C00F-567E-4D4B-85ED-ACC092593F82}"/>
              </a:ext>
            </a:extLst>
          </p:cNvPr>
          <p:cNvSpPr>
            <a:spLocks noChangeArrowheads="1"/>
          </p:cNvSpPr>
          <p:nvPr/>
        </p:nvSpPr>
        <p:spPr bwMode="auto">
          <a:xfrm>
            <a:off x="1981200" y="1387316"/>
            <a:ext cx="8229600" cy="2247429"/>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A8DE0E"/>
              </a:buClr>
              <a:buNone/>
            </a:pPr>
            <a:r>
              <a:rPr lang="en-US" altLang="en-US" dirty="0">
                <a:solidFill>
                  <a:srgbClr val="DADADA">
                    <a:lumMod val="10000"/>
                  </a:srgbClr>
                </a:solidFill>
                <a:effectLst/>
                <a:latin typeface="Gill Sans MT" panose="020B0502020104020203" pitchFamily="34" charset="77"/>
              </a:rPr>
              <a:t>The percentage of of U.S. farms owned by families/individuals, family partnerships or family corporations</a:t>
            </a:r>
          </a:p>
        </p:txBody>
      </p:sp>
      <p:sp>
        <p:nvSpPr>
          <p:cNvPr id="182278" name="Rectangle 6">
            <a:extLst>
              <a:ext uri="{FF2B5EF4-FFF2-40B4-BE49-F238E27FC236}">
                <a16:creationId xmlns:a16="http://schemas.microsoft.com/office/drawing/2014/main" id="{5F48605C-CB5B-4501-ABD7-422D60CDF447}"/>
              </a:ext>
            </a:extLst>
          </p:cNvPr>
          <p:cNvSpPr>
            <a:spLocks noChangeArrowheads="1"/>
          </p:cNvSpPr>
          <p:nvPr/>
        </p:nvSpPr>
        <p:spPr bwMode="auto">
          <a:xfrm>
            <a:off x="1981200" y="4536332"/>
            <a:ext cx="8229600" cy="721468"/>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A8DE0E"/>
              </a:buClr>
              <a:buNone/>
            </a:pPr>
            <a:r>
              <a:rPr lang="en-US" altLang="en-US" dirty="0">
                <a:solidFill>
                  <a:srgbClr val="DADADA">
                    <a:lumMod val="10000"/>
                  </a:srgbClr>
                </a:solidFill>
                <a:effectLst/>
                <a:latin typeface="Gill Sans MT" panose="020B0502020104020203" pitchFamily="34" charset="77"/>
              </a:rPr>
              <a:t>What is 98%?</a:t>
            </a:r>
          </a:p>
        </p:txBody>
      </p:sp>
    </p:spTree>
    <p:custDataLst>
      <p:tags r:id="rId1"/>
    </p:custDataLst>
    <p:extLst>
      <p:ext uri="{BB962C8B-B14F-4D97-AF65-F5344CB8AC3E}">
        <p14:creationId xmlns:p14="http://schemas.microsoft.com/office/powerpoint/2010/main" val="277006354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8"/>
                                        </p:tgtEl>
                                        <p:attrNameLst>
                                          <p:attrName>style.visibility</p:attrName>
                                        </p:attrNameLst>
                                      </p:cBhvr>
                                      <p:to>
                                        <p:strVal val="visible"/>
                                      </p:to>
                                    </p:set>
                                    <p:anim calcmode="lin" valueType="num">
                                      <p:cBhvr additive="base">
                                        <p:cTn id="7" dur="500" fill="hold"/>
                                        <p:tgtEl>
                                          <p:spTgt spid="182278"/>
                                        </p:tgtEl>
                                        <p:attrNameLst>
                                          <p:attrName>ppt_x</p:attrName>
                                        </p:attrNameLst>
                                      </p:cBhvr>
                                      <p:tavLst>
                                        <p:tav tm="0">
                                          <p:val>
                                            <p:strVal val="#ppt_x"/>
                                          </p:val>
                                        </p:tav>
                                        <p:tav tm="100000">
                                          <p:val>
                                            <p:strVal val="#ppt_x"/>
                                          </p:val>
                                        </p:tav>
                                      </p:tavLst>
                                    </p:anim>
                                    <p:anim calcmode="lin" valueType="num">
                                      <p:cBhvr additive="base">
                                        <p:cTn id="8" dur="500" fill="hold"/>
                                        <p:tgtEl>
                                          <p:spTgt spid="182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54190496"/>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8CA2E6-3531-49A1-B94A-2494560954E6}"/>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10A5E985-E041-4AE3-A4FD-66416AFCC9BA}"/>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5170" name="Rectangle 2">
            <a:extLst>
              <a:ext uri="{FF2B5EF4-FFF2-40B4-BE49-F238E27FC236}">
                <a16:creationId xmlns:a16="http://schemas.microsoft.com/office/drawing/2014/main" id="{E7E7B15F-B9F1-4CFF-9ABB-0947A447D4CD}"/>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$300</a:t>
            </a:r>
          </a:p>
        </p:txBody>
      </p:sp>
      <p:sp>
        <p:nvSpPr>
          <p:cNvPr id="135172" name="AutoShape 4">
            <a:hlinkClick r:id="rId4" action="ppaction://hlinksldjump" highlightClick="1"/>
            <a:extLst>
              <a:ext uri="{FF2B5EF4-FFF2-40B4-BE49-F238E27FC236}">
                <a16:creationId xmlns:a16="http://schemas.microsoft.com/office/drawing/2014/main" id="{9797D3AC-6A31-4E5A-9DAB-599DA57EF2E5}"/>
              </a:ext>
            </a:extLst>
          </p:cNvPr>
          <p:cNvSpPr>
            <a:spLocks noChangeArrowheads="1"/>
          </p:cNvSpPr>
          <p:nvPr/>
        </p:nvSpPr>
        <p:spPr bwMode="auto">
          <a:xfrm>
            <a:off x="8686800" y="6400800"/>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5173" name="Rectangle 5">
            <a:extLst>
              <a:ext uri="{FF2B5EF4-FFF2-40B4-BE49-F238E27FC236}">
                <a16:creationId xmlns:a16="http://schemas.microsoft.com/office/drawing/2014/main" id="{B4BBB16F-17AB-4A11-8252-10F67154E3DB}"/>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The percentage of their disposable income U.S. consumers spend on food each year</a:t>
            </a:r>
          </a:p>
        </p:txBody>
      </p:sp>
      <p:sp>
        <p:nvSpPr>
          <p:cNvPr id="135174" name="Rectangle 6">
            <a:extLst>
              <a:ext uri="{FF2B5EF4-FFF2-40B4-BE49-F238E27FC236}">
                <a16:creationId xmlns:a16="http://schemas.microsoft.com/office/drawing/2014/main" id="{3D41F4D3-D487-46F1-ABC4-7643ED05D52C}"/>
              </a:ext>
            </a:extLst>
          </p:cNvPr>
          <p:cNvSpPr>
            <a:spLocks noChangeArrowheads="1"/>
          </p:cNvSpPr>
          <p:nvPr/>
        </p:nvSpPr>
        <p:spPr bwMode="auto">
          <a:xfrm>
            <a:off x="1981200" y="4537953"/>
            <a:ext cx="8229600" cy="6858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What is 9%?</a:t>
            </a:r>
          </a:p>
        </p:txBody>
      </p:sp>
    </p:spTree>
    <p:custDataLst>
      <p:tags r:id="rId1"/>
    </p:custDataLst>
    <p:extLst>
      <p:ext uri="{BB962C8B-B14F-4D97-AF65-F5344CB8AC3E}">
        <p14:creationId xmlns:p14="http://schemas.microsoft.com/office/powerpoint/2010/main" val="1752069787"/>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anim calcmode="lin" valueType="num">
                                      <p:cBhvr additive="base">
                                        <p:cTn id="7" dur="500" fill="hold"/>
                                        <p:tgtEl>
                                          <p:spTgt spid="135174"/>
                                        </p:tgtEl>
                                        <p:attrNameLst>
                                          <p:attrName>ppt_x</p:attrName>
                                        </p:attrNameLst>
                                      </p:cBhvr>
                                      <p:tavLst>
                                        <p:tav tm="0">
                                          <p:val>
                                            <p:strVal val="#ppt_x"/>
                                          </p:val>
                                        </p:tav>
                                        <p:tav tm="100000">
                                          <p:val>
                                            <p:strVal val="#ppt_x"/>
                                          </p:val>
                                        </p:tav>
                                      </p:tavLst>
                                    </p:anim>
                                    <p:anim calcmode="lin" valueType="num">
                                      <p:cBhvr additive="base">
                                        <p:cTn id="8" dur="500" fill="hold"/>
                                        <p:tgtEl>
                                          <p:spTgt spid="135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40E04B-F9FD-400D-82FA-2A86519AB122}"/>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BEDD6663-EE1C-427A-8E40-B9894B071A1D}"/>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6194" name="Rectangle 2">
            <a:extLst>
              <a:ext uri="{FF2B5EF4-FFF2-40B4-BE49-F238E27FC236}">
                <a16:creationId xmlns:a16="http://schemas.microsoft.com/office/drawing/2014/main" id="{B348F524-A193-491C-A8A6-6337E5C2D79A}"/>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$400</a:t>
            </a:r>
          </a:p>
        </p:txBody>
      </p:sp>
      <p:sp>
        <p:nvSpPr>
          <p:cNvPr id="136196" name="AutoShape 4">
            <a:hlinkClick r:id="rId4" action="ppaction://hlinksldjump" highlightClick="1"/>
            <a:extLst>
              <a:ext uri="{FF2B5EF4-FFF2-40B4-BE49-F238E27FC236}">
                <a16:creationId xmlns:a16="http://schemas.microsoft.com/office/drawing/2014/main" id="{B0F1F8A2-9E9A-4A04-923A-0142484991E5}"/>
              </a:ext>
            </a:extLst>
          </p:cNvPr>
          <p:cNvSpPr>
            <a:spLocks noChangeArrowheads="1"/>
          </p:cNvSpPr>
          <p:nvPr/>
        </p:nvSpPr>
        <p:spPr bwMode="auto">
          <a:xfrm>
            <a:off x="8686800" y="6400800"/>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6197" name="Rectangle 5">
            <a:extLst>
              <a:ext uri="{FF2B5EF4-FFF2-40B4-BE49-F238E27FC236}">
                <a16:creationId xmlns:a16="http://schemas.microsoft.com/office/drawing/2014/main" id="{37CFBCD4-DFCB-4BCB-99AC-F6EAA17D22EB}"/>
              </a:ext>
            </a:extLst>
          </p:cNvPr>
          <p:cNvSpPr>
            <a:spLocks noChangeArrowheads="1"/>
          </p:cNvSpPr>
          <p:nvPr/>
        </p:nvSpPr>
        <p:spPr bwMode="auto">
          <a:xfrm>
            <a:off x="1981200" y="15240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The percentage of their income U.S. consumers spend on eating out</a:t>
            </a:r>
          </a:p>
        </p:txBody>
      </p:sp>
      <p:sp>
        <p:nvSpPr>
          <p:cNvPr id="136198" name="Rectangle 6">
            <a:extLst>
              <a:ext uri="{FF2B5EF4-FFF2-40B4-BE49-F238E27FC236}">
                <a16:creationId xmlns:a16="http://schemas.microsoft.com/office/drawing/2014/main" id="{49EE054B-B61E-4AC9-9BD1-0A9295E55E87}"/>
              </a:ext>
            </a:extLst>
          </p:cNvPr>
          <p:cNvSpPr>
            <a:spLocks noChangeArrowheads="1"/>
          </p:cNvSpPr>
          <p:nvPr/>
        </p:nvSpPr>
        <p:spPr bwMode="auto">
          <a:xfrm>
            <a:off x="1981200" y="4520380"/>
            <a:ext cx="8229600" cy="661221"/>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What is 48%?</a:t>
            </a:r>
          </a:p>
        </p:txBody>
      </p:sp>
    </p:spTree>
    <p:custDataLst>
      <p:tags r:id="rId1"/>
    </p:custDataLst>
    <p:extLst>
      <p:ext uri="{BB962C8B-B14F-4D97-AF65-F5344CB8AC3E}">
        <p14:creationId xmlns:p14="http://schemas.microsoft.com/office/powerpoint/2010/main" val="2751924629"/>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anim calcmode="lin" valueType="num">
                                      <p:cBhvr additive="base">
                                        <p:cTn id="7" dur="500" fill="hold"/>
                                        <p:tgtEl>
                                          <p:spTgt spid="136198"/>
                                        </p:tgtEl>
                                        <p:attrNameLst>
                                          <p:attrName>ppt_x</p:attrName>
                                        </p:attrNameLst>
                                      </p:cBhvr>
                                      <p:tavLst>
                                        <p:tav tm="0">
                                          <p:val>
                                            <p:strVal val="#ppt_x"/>
                                          </p:val>
                                        </p:tav>
                                        <p:tav tm="100000">
                                          <p:val>
                                            <p:strVal val="#ppt_x"/>
                                          </p:val>
                                        </p:tav>
                                      </p:tavLst>
                                    </p:anim>
                                    <p:anim calcmode="lin" valueType="num">
                                      <p:cBhvr additive="base">
                                        <p:cTn id="8" dur="500" fill="hold"/>
                                        <p:tgtEl>
                                          <p:spTgt spid="136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0135C6-7C9C-44FF-B57D-793178325D2B}"/>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A722266D-E7BF-4A30-B1DC-3A92B68E2F30}"/>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7218" name="Rectangle 2">
            <a:extLst>
              <a:ext uri="{FF2B5EF4-FFF2-40B4-BE49-F238E27FC236}">
                <a16:creationId xmlns:a16="http://schemas.microsoft.com/office/drawing/2014/main" id="{36EEDA15-D6AE-4745-AD22-2CEF5B987165}"/>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$500</a:t>
            </a:r>
          </a:p>
        </p:txBody>
      </p:sp>
      <p:sp>
        <p:nvSpPr>
          <p:cNvPr id="137220" name="AutoShape 4">
            <a:hlinkClick r:id="rId4" action="ppaction://hlinksldjump" highlightClick="1"/>
            <a:extLst>
              <a:ext uri="{FF2B5EF4-FFF2-40B4-BE49-F238E27FC236}">
                <a16:creationId xmlns:a16="http://schemas.microsoft.com/office/drawing/2014/main" id="{61FC067E-67B2-440D-8BCB-4EEF3B07BF79}"/>
              </a:ext>
            </a:extLst>
          </p:cNvPr>
          <p:cNvSpPr>
            <a:spLocks noChangeArrowheads="1"/>
          </p:cNvSpPr>
          <p:nvPr/>
        </p:nvSpPr>
        <p:spPr bwMode="auto">
          <a:xfrm>
            <a:off x="8686800" y="6406961"/>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7221" name="Rectangle 5">
            <a:extLst>
              <a:ext uri="{FF2B5EF4-FFF2-40B4-BE49-F238E27FC236}">
                <a16:creationId xmlns:a16="http://schemas.microsoft.com/office/drawing/2014/main" id="{9978FE18-E435-482A-994E-C4BD850AF401}"/>
              </a:ext>
            </a:extLst>
          </p:cNvPr>
          <p:cNvSpPr>
            <a:spLocks noChangeArrowheads="1"/>
          </p:cNvSpPr>
          <p:nvPr/>
        </p:nvSpPr>
        <p:spPr bwMode="auto">
          <a:xfrm>
            <a:off x="1981200" y="1472379"/>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The holiday that generates the most revenue spent on food</a:t>
            </a:r>
          </a:p>
        </p:txBody>
      </p:sp>
      <p:sp>
        <p:nvSpPr>
          <p:cNvPr id="137222" name="Rectangle 6">
            <a:extLst>
              <a:ext uri="{FF2B5EF4-FFF2-40B4-BE49-F238E27FC236}">
                <a16:creationId xmlns:a16="http://schemas.microsoft.com/office/drawing/2014/main" id="{D242D483-A137-44A0-B22F-2A153DB06BF6}"/>
              </a:ext>
            </a:extLst>
          </p:cNvPr>
          <p:cNvSpPr>
            <a:spLocks noChangeArrowheads="1"/>
          </p:cNvSpPr>
          <p:nvPr/>
        </p:nvSpPr>
        <p:spPr bwMode="auto">
          <a:xfrm>
            <a:off x="1981200" y="4520379"/>
            <a:ext cx="8229600" cy="6096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What is Superbowl Sunday?</a:t>
            </a:r>
          </a:p>
        </p:txBody>
      </p:sp>
    </p:spTree>
    <p:custDataLst>
      <p:tags r:id="rId1"/>
    </p:custDataLst>
    <p:extLst>
      <p:ext uri="{BB962C8B-B14F-4D97-AF65-F5344CB8AC3E}">
        <p14:creationId xmlns:p14="http://schemas.microsoft.com/office/powerpoint/2010/main" val="1191485124"/>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additive="base">
                                        <p:cTn id="7" dur="500" fill="hold"/>
                                        <p:tgtEl>
                                          <p:spTgt spid="137222"/>
                                        </p:tgtEl>
                                        <p:attrNameLst>
                                          <p:attrName>ppt_x</p:attrName>
                                        </p:attrNameLst>
                                      </p:cBhvr>
                                      <p:tavLst>
                                        <p:tav tm="0">
                                          <p:val>
                                            <p:strVal val="#ppt_x"/>
                                          </p:val>
                                        </p:tav>
                                        <p:tav tm="100000">
                                          <p:val>
                                            <p:strVal val="#ppt_x"/>
                                          </p:val>
                                        </p:tav>
                                      </p:tavLst>
                                    </p:anim>
                                    <p:anim calcmode="lin" valueType="num">
                                      <p:cBhvr additive="base">
                                        <p:cTn id="8" dur="500" fill="hold"/>
                                        <p:tgtEl>
                                          <p:spTgt spid="137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8E7BA-F29E-4915-8DF0-71CB3E847C4B}"/>
              </a:ext>
            </a:extLst>
          </p:cNvPr>
          <p:cNvSpPr/>
          <p:nvPr/>
        </p:nvSpPr>
        <p:spPr>
          <a:xfrm>
            <a:off x="1752600" y="4114800"/>
            <a:ext cx="8686800" cy="15240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A5BCEC99-05D1-42AB-9FBE-4D55EF4C24EB}"/>
              </a:ext>
            </a:extLst>
          </p:cNvPr>
          <p:cNvSpPr/>
          <p:nvPr/>
        </p:nvSpPr>
        <p:spPr>
          <a:xfrm>
            <a:off x="1752600" y="1015179"/>
            <a:ext cx="8686800" cy="2895600"/>
          </a:xfrm>
          <a:prstGeom prst="rect">
            <a:avLst/>
          </a:prstGeom>
          <a:solidFill>
            <a:srgbClr val="75A6F2">
              <a:alpha val="9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fontAlgn="base">
              <a:spcBef>
                <a:spcPct val="0"/>
              </a:spcBef>
              <a:spcAft>
                <a:spcPct val="0"/>
              </a:spcAft>
              <a:buFont typeface="Arial" pitchFamily="34" charset="0"/>
              <a:buChar char="•"/>
            </a:pPr>
            <a:endParaRPr lang="en-US" sz="1100" dirty="0">
              <a:solidFill>
                <a:srgbClr val="FFFFFF"/>
              </a:solidFill>
              <a:latin typeface="Arial" pitchFamily="34" charset="0"/>
              <a:cs typeface="Arial" pitchFamily="34" charset="0"/>
            </a:endParaRPr>
          </a:p>
        </p:txBody>
      </p:sp>
      <p:sp>
        <p:nvSpPr>
          <p:cNvPr id="137218" name="Rectangle 2">
            <a:extLst>
              <a:ext uri="{FF2B5EF4-FFF2-40B4-BE49-F238E27FC236}">
                <a16:creationId xmlns:a16="http://schemas.microsoft.com/office/drawing/2014/main" id="{36EEDA15-D6AE-4745-AD22-2CEF5B987165}"/>
              </a:ext>
            </a:extLst>
          </p:cNvPr>
          <p:cNvSpPr>
            <a:spLocks noGrp="1" noChangeArrowheads="1"/>
          </p:cNvSpPr>
          <p:nvPr>
            <p:ph type="title"/>
          </p:nvPr>
        </p:nvSpPr>
        <p:spPr/>
        <p:txBody>
          <a:bodyPr/>
          <a:lstStyle/>
          <a:p>
            <a:pPr algn="ctr"/>
            <a:r>
              <a:rPr lang="en-US" sz="3600" dirty="0">
                <a:solidFill>
                  <a:srgbClr val="75A6F2"/>
                </a:solidFill>
                <a:latin typeface="Gill Sans" panose="020B0502020104020203" pitchFamily="34" charset="-79"/>
                <a:cs typeface="Gill Sans" panose="020B0502020104020203" pitchFamily="34" charset="-79"/>
              </a:rPr>
              <a:t>Consumers</a:t>
            </a:r>
            <a:r>
              <a:rPr lang="en-US" sz="3600" kern="1200" dirty="0">
                <a:solidFill>
                  <a:srgbClr val="75A6F2"/>
                </a:solidFill>
                <a:effectLst/>
                <a:latin typeface="Gill Sans" panose="020B0502020104020203" pitchFamily="34" charset="-79"/>
                <a:cs typeface="Gill Sans" panose="020B0502020104020203" pitchFamily="34" charset="-79"/>
              </a:rPr>
              <a:t> - </a:t>
            </a:r>
            <a:r>
              <a:rPr lang="en-US" altLang="en-US" sz="3600" dirty="0">
                <a:solidFill>
                  <a:srgbClr val="75A6F2"/>
                </a:solidFill>
                <a:latin typeface="Gill Sans" panose="020B0502020104020203" pitchFamily="34" charset="-79"/>
                <a:cs typeface="Gill Sans" panose="020B0502020104020203" pitchFamily="34" charset="-79"/>
              </a:rPr>
              <a:t>$600</a:t>
            </a:r>
          </a:p>
        </p:txBody>
      </p:sp>
      <p:sp>
        <p:nvSpPr>
          <p:cNvPr id="137220" name="AutoShape 4">
            <a:hlinkClick r:id="rId4" action="ppaction://hlinksldjump" highlightClick="1"/>
            <a:extLst>
              <a:ext uri="{FF2B5EF4-FFF2-40B4-BE49-F238E27FC236}">
                <a16:creationId xmlns:a16="http://schemas.microsoft.com/office/drawing/2014/main" id="{61FC067E-67B2-440D-8BCB-4EEF3B07BF79}"/>
              </a:ext>
            </a:extLst>
          </p:cNvPr>
          <p:cNvSpPr>
            <a:spLocks noChangeArrowheads="1"/>
          </p:cNvSpPr>
          <p:nvPr/>
        </p:nvSpPr>
        <p:spPr bwMode="auto">
          <a:xfrm>
            <a:off x="8686800" y="6397233"/>
            <a:ext cx="457200" cy="381000"/>
          </a:xfrm>
          <a:prstGeom prst="actionButtonHome">
            <a:avLst/>
          </a:prstGeom>
          <a:solidFill>
            <a:srgbClr val="75A6F2"/>
          </a:solidFill>
          <a:ln>
            <a:noFill/>
          </a:ln>
          <a:effectLst/>
        </p:spPr>
        <p:txBody>
          <a:bodyPr wrap="none" anchor="ctr"/>
          <a:lstStyle/>
          <a:p>
            <a:pPr fontAlgn="base">
              <a:spcBef>
                <a:spcPct val="0"/>
              </a:spcBef>
              <a:spcAft>
                <a:spcPct val="0"/>
              </a:spcAft>
            </a:pPr>
            <a:endParaRPr lang="en-US" dirty="0">
              <a:solidFill>
                <a:srgbClr val="FFFFFF"/>
              </a:solidFill>
              <a:latin typeface="Tahoma" panose="020B0604030504040204" pitchFamily="34" charset="0"/>
              <a:cs typeface="Arial" panose="020B0604020202020204" pitchFamily="34" charset="0"/>
            </a:endParaRPr>
          </a:p>
        </p:txBody>
      </p:sp>
      <p:sp>
        <p:nvSpPr>
          <p:cNvPr id="137221" name="Rectangle 5">
            <a:extLst>
              <a:ext uri="{FF2B5EF4-FFF2-40B4-BE49-F238E27FC236}">
                <a16:creationId xmlns:a16="http://schemas.microsoft.com/office/drawing/2014/main" id="{9978FE18-E435-482A-994E-C4BD850AF401}"/>
              </a:ext>
            </a:extLst>
          </p:cNvPr>
          <p:cNvSpPr>
            <a:spLocks noChangeArrowheads="1"/>
          </p:cNvSpPr>
          <p:nvPr/>
        </p:nvSpPr>
        <p:spPr bwMode="auto">
          <a:xfrm>
            <a:off x="1981200" y="1600200"/>
            <a:ext cx="8229600" cy="1981200"/>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The percentage of food grown and produced in the U.S. that is never eaten</a:t>
            </a:r>
          </a:p>
        </p:txBody>
      </p:sp>
      <p:sp>
        <p:nvSpPr>
          <p:cNvPr id="137222" name="Rectangle 6">
            <a:extLst>
              <a:ext uri="{FF2B5EF4-FFF2-40B4-BE49-F238E27FC236}">
                <a16:creationId xmlns:a16="http://schemas.microsoft.com/office/drawing/2014/main" id="{D242D483-A137-44A0-B22F-2A153DB06BF6}"/>
              </a:ext>
            </a:extLst>
          </p:cNvPr>
          <p:cNvSpPr>
            <a:spLocks noChangeArrowheads="1"/>
          </p:cNvSpPr>
          <p:nvPr/>
        </p:nvSpPr>
        <p:spPr bwMode="auto">
          <a:xfrm>
            <a:off x="1981200" y="4554296"/>
            <a:ext cx="8229600" cy="645008"/>
          </a:xfrm>
          <a:prstGeom prst="rect">
            <a:avLst/>
          </a:prstGeom>
          <a:solidFill>
            <a:schemeClr val="tx1">
              <a:alpha val="70000"/>
            </a:schemeClr>
          </a:solidFill>
          <a:ln>
            <a:noFill/>
          </a:ln>
          <a:effectLst/>
        </p:spPr>
        <p:txBody>
          <a:bodyPr anchor="ct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fontAlgn="base">
              <a:spcAft>
                <a:spcPct val="0"/>
              </a:spcAft>
              <a:buClr>
                <a:srgbClr val="FFE701"/>
              </a:buClr>
              <a:buNone/>
            </a:pPr>
            <a:r>
              <a:rPr lang="en-US" altLang="en-US" dirty="0">
                <a:solidFill>
                  <a:srgbClr val="DADADA">
                    <a:lumMod val="10000"/>
                  </a:srgbClr>
                </a:solidFill>
                <a:effectLst/>
                <a:latin typeface="Gill Sans MT" panose="020B0502020104020203" pitchFamily="34" charset="77"/>
                <a:cs typeface="Gill Sans" panose="020B0502020104020203" pitchFamily="34" charset="-79"/>
              </a:rPr>
              <a:t>What is 40%?</a:t>
            </a:r>
          </a:p>
        </p:txBody>
      </p:sp>
    </p:spTree>
    <p:custDataLst>
      <p:tags r:id="rId1"/>
    </p:custDataLst>
    <p:extLst>
      <p:ext uri="{BB962C8B-B14F-4D97-AF65-F5344CB8AC3E}">
        <p14:creationId xmlns:p14="http://schemas.microsoft.com/office/powerpoint/2010/main" val="3971550092"/>
      </p:ext>
    </p:extLst>
  </p:cSld>
  <p:clrMapOvr>
    <a:overrideClrMapping bg1="dk2" tx1="lt1" bg2="dk1" tx2="lt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additive="base">
                                        <p:cTn id="7" dur="500" fill="hold"/>
                                        <p:tgtEl>
                                          <p:spTgt spid="137222"/>
                                        </p:tgtEl>
                                        <p:attrNameLst>
                                          <p:attrName>ppt_x</p:attrName>
                                        </p:attrNameLst>
                                      </p:cBhvr>
                                      <p:tavLst>
                                        <p:tav tm="0">
                                          <p:val>
                                            <p:strVal val="#ppt_x"/>
                                          </p:val>
                                        </p:tav>
                                        <p:tav tm="100000">
                                          <p:val>
                                            <p:strVal val="#ppt_x"/>
                                          </p:val>
                                        </p:tav>
                                      </p:tavLst>
                                    </p:anim>
                                    <p:anim calcmode="lin" valueType="num">
                                      <p:cBhvr additive="base">
                                        <p:cTn id="8" dur="500" fill="hold"/>
                                        <p:tgtEl>
                                          <p:spTgt spid="137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3"/>
</p:tagLst>
</file>

<file path=ppt/tags/tag10.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9.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heme/theme1.xml><?xml version="1.0" encoding="utf-8"?>
<a:theme xmlns:a="http://schemas.openxmlformats.org/drawingml/2006/main" name="BASF_TitelDesign">
  <a:themeElements>
    <a:clrScheme name="Hyperlink">
      <a:dk1>
        <a:srgbClr val="000000"/>
      </a:dk1>
      <a:lt1>
        <a:srgbClr val="FFFFFF"/>
      </a:lt1>
      <a:dk2>
        <a:srgbClr val="1F497D"/>
      </a:dk2>
      <a:lt2>
        <a:srgbClr val="EEECE1"/>
      </a:lt2>
      <a:accent1>
        <a:srgbClr val="40A035"/>
      </a:accent1>
      <a:accent2>
        <a:srgbClr val="E07C22"/>
      </a:accent2>
      <a:accent3>
        <a:srgbClr val="C8072C"/>
      </a:accent3>
      <a:accent4>
        <a:srgbClr val="0076AE"/>
      </a:accent4>
      <a:accent5>
        <a:srgbClr val="0C377B"/>
      </a:accent5>
      <a:accent6>
        <a:srgbClr val="008A43"/>
      </a:accent6>
      <a:hlink>
        <a:srgbClr val="FFF8F0"/>
      </a:hlink>
      <a:folHlink>
        <a:srgbClr val="E9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SF_FolienDesign">
  <a:themeElements>
    <a:clrScheme name="BASF2">
      <a:dk1>
        <a:sysClr val="windowText" lastClr="000000"/>
      </a:dk1>
      <a:lt1>
        <a:sysClr val="window" lastClr="FFFFFF"/>
      </a:lt1>
      <a:dk2>
        <a:srgbClr val="1F497D"/>
      </a:dk2>
      <a:lt2>
        <a:srgbClr val="EEECE1"/>
      </a:lt2>
      <a:accent1>
        <a:srgbClr val="40A035"/>
      </a:accent1>
      <a:accent2>
        <a:srgbClr val="E07C22"/>
      </a:accent2>
      <a:accent3>
        <a:srgbClr val="C8072C"/>
      </a:accent3>
      <a:accent4>
        <a:srgbClr val="0076AE"/>
      </a:accent4>
      <a:accent5>
        <a:srgbClr val="0C377B"/>
      </a:accent5>
      <a:accent6>
        <a:srgbClr val="008A4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ASF_TitelDesign">
  <a:themeElements>
    <a:clrScheme name="BASF2">
      <a:dk1>
        <a:sysClr val="windowText" lastClr="000000"/>
      </a:dk1>
      <a:lt1>
        <a:sysClr val="window" lastClr="FFFFFF"/>
      </a:lt1>
      <a:dk2>
        <a:srgbClr val="1F497D"/>
      </a:dk2>
      <a:lt2>
        <a:srgbClr val="EEECE1"/>
      </a:lt2>
      <a:accent1>
        <a:srgbClr val="40A035"/>
      </a:accent1>
      <a:accent2>
        <a:srgbClr val="E07C22"/>
      </a:accent2>
      <a:accent3>
        <a:srgbClr val="C8072C"/>
      </a:accent3>
      <a:accent4>
        <a:srgbClr val="0076AE"/>
      </a:accent4>
      <a:accent5>
        <a:srgbClr val="0C377B"/>
      </a:accent5>
      <a:accent6>
        <a:srgbClr val="008A43"/>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4514</TotalTime>
  <Words>1469</Words>
  <Application>Microsoft Office PowerPoint</Application>
  <PresentationFormat>Widescreen</PresentationFormat>
  <Paragraphs>266</Paragraphs>
  <Slides>53</Slides>
  <Notes>52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5" baseType="lpstr">
      <vt:lpstr>Arial</vt:lpstr>
      <vt:lpstr>Calibri</vt:lpstr>
      <vt:lpstr>Gill Sans</vt:lpstr>
      <vt:lpstr>Gill Sans MT</vt:lpstr>
      <vt:lpstr>Gill Sans Ultra Bold</vt:lpstr>
      <vt:lpstr>Tahoma</vt:lpstr>
      <vt:lpstr>Wingdings</vt:lpstr>
      <vt:lpstr>Wingdings 3</vt:lpstr>
      <vt:lpstr>BASF_TitelDesign</vt:lpstr>
      <vt:lpstr>BASF_FolienDesign</vt:lpstr>
      <vt:lpstr>1_BASF_TitelDesign</vt:lpstr>
      <vt:lpstr>think-cell Folie</vt:lpstr>
      <vt:lpstr>Food and Farm Facts Jeopardy</vt:lpstr>
      <vt:lpstr>Directions</vt:lpstr>
      <vt:lpstr>JEOPARDY CATEGORIES</vt:lpstr>
      <vt:lpstr>Consumers - $100 </vt:lpstr>
      <vt:lpstr>Consumers - $200</vt:lpstr>
      <vt:lpstr>Consumers - $300</vt:lpstr>
      <vt:lpstr>Consumers - $400</vt:lpstr>
      <vt:lpstr>Consumers - $500</vt:lpstr>
      <vt:lpstr>Consumers - $600</vt:lpstr>
      <vt:lpstr>Consumers - $700</vt:lpstr>
      <vt:lpstr>Consumers - $800</vt:lpstr>
      <vt:lpstr>Modern Farmers - $100</vt:lpstr>
      <vt:lpstr>Modern Farmers - $200</vt:lpstr>
      <vt:lpstr>Modern Farmers - $300</vt:lpstr>
      <vt:lpstr>Modern Farmers - $400</vt:lpstr>
      <vt:lpstr>Modern Farmers - $500</vt:lpstr>
      <vt:lpstr>Modern Farmers - $600</vt:lpstr>
      <vt:lpstr>Modern Farmers - $700</vt:lpstr>
      <vt:lpstr>Modern Farmers - $800</vt:lpstr>
      <vt:lpstr>Trade &amp; Economics - $100</vt:lpstr>
      <vt:lpstr>Trade &amp; Economics - $200</vt:lpstr>
      <vt:lpstr>Trade &amp; Economics - $300</vt:lpstr>
      <vt:lpstr>Trade &amp; Economics - $400</vt:lpstr>
      <vt:lpstr>Trade &amp; Economics - $500</vt:lpstr>
      <vt:lpstr>Trade &amp; Economics - $600</vt:lpstr>
      <vt:lpstr>Trade &amp; Economics - $700</vt:lpstr>
      <vt:lpstr>Trade &amp; Economics - $800</vt:lpstr>
      <vt:lpstr>Environment- $100</vt:lpstr>
      <vt:lpstr>Environment - $200</vt:lpstr>
      <vt:lpstr>Environment - $300</vt:lpstr>
      <vt:lpstr>Environment - $400</vt:lpstr>
      <vt:lpstr>Environment - $500</vt:lpstr>
      <vt:lpstr>Environment - $600</vt:lpstr>
      <vt:lpstr>Environment - $700</vt:lpstr>
      <vt:lpstr>Environment - $800</vt:lpstr>
      <vt:lpstr>Production - $100</vt:lpstr>
      <vt:lpstr>Production - $200</vt:lpstr>
      <vt:lpstr>Production - $300</vt:lpstr>
      <vt:lpstr>Production - $400</vt:lpstr>
      <vt:lpstr>Production - $500</vt:lpstr>
      <vt:lpstr>Production - $600</vt:lpstr>
      <vt:lpstr>Production - $700</vt:lpstr>
      <vt:lpstr>Production - $800</vt:lpstr>
      <vt:lpstr>Ag History - $100</vt:lpstr>
      <vt:lpstr>Ag History - $200</vt:lpstr>
      <vt:lpstr>Ag History - $300</vt:lpstr>
      <vt:lpstr>Ag History - $400</vt:lpstr>
      <vt:lpstr>Ag History - $500</vt:lpstr>
      <vt:lpstr>Ag History - $600</vt:lpstr>
      <vt:lpstr>Ag History - $700</vt:lpstr>
      <vt:lpstr>Ag History - $800</vt:lpstr>
      <vt:lpstr>FINAL JEOPARDY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Sampson</dc:creator>
  <cp:lastModifiedBy>Sydney Andrews</cp:lastModifiedBy>
  <cp:revision>173</cp:revision>
  <dcterms:created xsi:type="dcterms:W3CDTF">2018-02-07T15:39:46Z</dcterms:created>
  <dcterms:modified xsi:type="dcterms:W3CDTF">2021-10-15T14:09:05Z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7B30ED37-8238-49CB-BC92-197C7C7EB9D6</vt:lpwstr>
  </property>
  <property fmtid="{D5CDD505-2E9C-101B-9397-08002B2CF9AE}" pid="3" name="ArticulatePath">
    <vt:lpwstr>FFF_JeopardyReviewActivity_KLE190904</vt:lpwstr>
  </property>
</Properties>
</file>