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notesSlides/notesSlide34.xml" ContentType="application/vnd.openxmlformats-officedocument.presentationml.notesSlide+xml"/>
  <Override PartName="/ppt/tags/tag47.xml" ContentType="application/vnd.openxmlformats-officedocument.presentationml.tags+xml"/>
  <Override PartName="/ppt/notesSlides/notesSlide35.xml" ContentType="application/vnd.openxmlformats-officedocument.presentationml.notesSlide+xml"/>
  <Override PartName="/ppt/tags/tag48.xml" ContentType="application/vnd.openxmlformats-officedocument.presentationml.tags+xml"/>
  <Override PartName="/ppt/notesSlides/notesSlide36.xml" ContentType="application/vnd.openxmlformats-officedocument.presentationml.notesSlide+xml"/>
  <Override PartName="/ppt/tags/tag49.xml" ContentType="application/vnd.openxmlformats-officedocument.presentationml.tags+xml"/>
  <Override PartName="/ppt/notesSlides/notesSlide37.xml" ContentType="application/vnd.openxmlformats-officedocument.presentationml.notesSlide+xml"/>
  <Override PartName="/ppt/tags/tag50.xml" ContentType="application/vnd.openxmlformats-officedocument.presentationml.tags+xml"/>
  <Override PartName="/ppt/notesSlides/notesSlide38.xml" ContentType="application/vnd.openxmlformats-officedocument.presentationml.notesSlide+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notesSlides/notesSlide41.xml" ContentType="application/vnd.openxmlformats-officedocument.presentationml.notesSlide+xml"/>
  <Override PartName="/ppt/tags/tag54.xml" ContentType="application/vnd.openxmlformats-officedocument.presentationml.tags+xml"/>
  <Override PartName="/ppt/notesSlides/notesSlide42.xml" ContentType="application/vnd.openxmlformats-officedocument.presentationml.notesSlide+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notesSlides/notesSlide44.xml" ContentType="application/vnd.openxmlformats-officedocument.presentationml.notesSlide+xml"/>
  <Override PartName="/ppt/tags/tag57.xml" ContentType="application/vnd.openxmlformats-officedocument.presentationml.tags+xml"/>
  <Override PartName="/ppt/notesSlides/notesSlide45.xml" ContentType="application/vnd.openxmlformats-officedocument.presentationml.notesSlide+xml"/>
  <Override PartName="/ppt/tags/tag58.xml" ContentType="application/vnd.openxmlformats-officedocument.presentationml.tags+xml"/>
  <Override PartName="/ppt/notesSlides/notesSlide46.xml" ContentType="application/vnd.openxmlformats-officedocument.presentationml.notesSlide+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notesSlides/notesSlide48.xml" ContentType="application/vnd.openxmlformats-officedocument.presentationml.notesSlide+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tags/tag64.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93" r:id="rId3"/>
  </p:sldMasterIdLst>
  <p:notesMasterIdLst>
    <p:notesMasterId r:id="rId57"/>
  </p:notesMasterIdLst>
  <p:handoutMasterIdLst>
    <p:handoutMasterId r:id="rId58"/>
  </p:handoutMasterIdLst>
  <p:sldIdLst>
    <p:sldId id="256" r:id="rId4"/>
    <p:sldId id="393" r:id="rId5"/>
    <p:sldId id="341" r:id="rId6"/>
    <p:sldId id="342" r:id="rId7"/>
    <p:sldId id="343" r:id="rId8"/>
    <p:sldId id="344" r:id="rId9"/>
    <p:sldId id="345" r:id="rId10"/>
    <p:sldId id="346" r:id="rId11"/>
    <p:sldId id="347" r:id="rId12"/>
    <p:sldId id="348" r:id="rId13"/>
    <p:sldId id="349" r:id="rId14"/>
    <p:sldId id="351" r:id="rId15"/>
    <p:sldId id="394"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4" r:id="rId47"/>
    <p:sldId id="385" r:id="rId48"/>
    <p:sldId id="386" r:id="rId49"/>
    <p:sldId id="387" r:id="rId50"/>
    <p:sldId id="388" r:id="rId51"/>
    <p:sldId id="389" r:id="rId52"/>
    <p:sldId id="390" r:id="rId53"/>
    <p:sldId id="391" r:id="rId54"/>
    <p:sldId id="366" r:id="rId55"/>
    <p:sldId id="336"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rra Comstock" initials="SC" lastIdx="4" clrIdx="0">
    <p:extLst>
      <p:ext uri="{19B8F6BF-5375-455C-9EA6-DF929625EA0E}">
        <p15:presenceInfo xmlns:p15="http://schemas.microsoft.com/office/powerpoint/2012/main" userId="S::scomstock@vivayic.com::742d03f3-14f7-4185-89a7-1443eca7a1e2" providerId="AD"/>
      </p:ext>
    </p:extLst>
  </p:cmAuthor>
  <p:cmAuthor id="2" name="Leah Pratt" initials="LP" lastIdx="3" clrIdx="1">
    <p:extLst>
      <p:ext uri="{19B8F6BF-5375-455C-9EA6-DF929625EA0E}">
        <p15:presenceInfo xmlns:p15="http://schemas.microsoft.com/office/powerpoint/2012/main" userId="S::lgibson@vivayic.com::9b487b6e-8fd4-47ea-ae9b-c20e9f380a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C"/>
    <a:srgbClr val="044D27"/>
    <a:srgbClr val="0227A6"/>
    <a:srgbClr val="75A6F2"/>
    <a:srgbClr val="0327A6"/>
    <a:srgbClr val="0427A6"/>
    <a:srgbClr val="0527A6"/>
    <a:srgbClr val="0627A6"/>
    <a:srgbClr val="0C2CB1"/>
    <a:srgbClr val="072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9130" autoAdjust="0"/>
  </p:normalViewPr>
  <p:slideViewPr>
    <p:cSldViewPr snapToGrid="0">
      <p:cViewPr varScale="1">
        <p:scale>
          <a:sx n="79" d="100"/>
          <a:sy n="79" d="100"/>
        </p:scale>
        <p:origin x="184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6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83A480-3119-A249-B6E8-F5223EE7C7FE}" type="datetimeFigureOut">
              <a:rPr lang="en-US" smtClean="0"/>
              <a:t>9/18/2019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3AA87-DD99-424B-81A4-331F130BCBB2}" type="slidenum">
              <a:rPr lang="en-US" smtClean="0"/>
              <a:t>‹#›</a:t>
            </a:fld>
            <a:endParaRPr lang="en-US" dirty="0"/>
          </a:p>
        </p:txBody>
      </p:sp>
    </p:spTree>
    <p:extLst>
      <p:ext uri="{BB962C8B-B14F-4D97-AF65-F5344CB8AC3E}">
        <p14:creationId xmlns:p14="http://schemas.microsoft.com/office/powerpoint/2010/main" val="25143817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5622F-2D72-4062-9504-39ED432BD3BD}" type="datetimeFigureOut">
              <a:rPr lang="en-US" smtClean="0"/>
              <a:t>9/18/2019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9FEDF-F7F6-413D-9067-419D454DD410}" type="slidenum">
              <a:rPr lang="en-US" smtClean="0"/>
              <a:t>‹#›</a:t>
            </a:fld>
            <a:endParaRPr lang="en-US" dirty="0"/>
          </a:p>
        </p:txBody>
      </p:sp>
    </p:spTree>
    <p:extLst>
      <p:ext uri="{BB962C8B-B14F-4D97-AF65-F5344CB8AC3E}">
        <p14:creationId xmlns:p14="http://schemas.microsoft.com/office/powerpoint/2010/main" val="1647502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a:t>
            </a:fld>
            <a:endParaRPr lang="en-US" dirty="0"/>
          </a:p>
        </p:txBody>
      </p:sp>
    </p:spTree>
    <p:extLst>
      <p:ext uri="{BB962C8B-B14F-4D97-AF65-F5344CB8AC3E}">
        <p14:creationId xmlns:p14="http://schemas.microsoft.com/office/powerpoint/2010/main" val="125658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11</a:t>
            </a:fld>
            <a:endParaRPr lang="en-US" dirty="0"/>
          </a:p>
        </p:txBody>
      </p:sp>
    </p:spTree>
    <p:extLst>
      <p:ext uri="{BB962C8B-B14F-4D97-AF65-F5344CB8AC3E}">
        <p14:creationId xmlns:p14="http://schemas.microsoft.com/office/powerpoint/2010/main" val="96075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12</a:t>
            </a:fld>
            <a:endParaRPr lang="en-US" dirty="0"/>
          </a:p>
        </p:txBody>
      </p:sp>
    </p:spTree>
    <p:extLst>
      <p:ext uri="{BB962C8B-B14F-4D97-AF65-F5344CB8AC3E}">
        <p14:creationId xmlns:p14="http://schemas.microsoft.com/office/powerpoint/2010/main" val="271974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9FEDF-F7F6-413D-9067-419D454DD4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8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14</a:t>
            </a:fld>
            <a:endParaRPr lang="en-US" dirty="0"/>
          </a:p>
        </p:txBody>
      </p:sp>
    </p:spTree>
    <p:extLst>
      <p:ext uri="{BB962C8B-B14F-4D97-AF65-F5344CB8AC3E}">
        <p14:creationId xmlns:p14="http://schemas.microsoft.com/office/powerpoint/2010/main" val="260409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15</a:t>
            </a:fld>
            <a:endParaRPr lang="en-US" dirty="0"/>
          </a:p>
        </p:txBody>
      </p:sp>
    </p:spTree>
    <p:extLst>
      <p:ext uri="{BB962C8B-B14F-4D97-AF65-F5344CB8AC3E}">
        <p14:creationId xmlns:p14="http://schemas.microsoft.com/office/powerpoint/2010/main" val="94214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16</a:t>
            </a:fld>
            <a:endParaRPr lang="en-US" dirty="0"/>
          </a:p>
        </p:txBody>
      </p:sp>
    </p:spTree>
    <p:extLst>
      <p:ext uri="{BB962C8B-B14F-4D97-AF65-F5344CB8AC3E}">
        <p14:creationId xmlns:p14="http://schemas.microsoft.com/office/powerpoint/2010/main" val="15842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17</a:t>
            </a:fld>
            <a:endParaRPr lang="en-US" dirty="0"/>
          </a:p>
        </p:txBody>
      </p:sp>
    </p:spTree>
    <p:extLst>
      <p:ext uri="{BB962C8B-B14F-4D97-AF65-F5344CB8AC3E}">
        <p14:creationId xmlns:p14="http://schemas.microsoft.com/office/powerpoint/2010/main" val="349802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18</a:t>
            </a:fld>
            <a:endParaRPr lang="en-US" dirty="0"/>
          </a:p>
        </p:txBody>
      </p:sp>
    </p:spTree>
    <p:extLst>
      <p:ext uri="{BB962C8B-B14F-4D97-AF65-F5344CB8AC3E}">
        <p14:creationId xmlns:p14="http://schemas.microsoft.com/office/powerpoint/2010/main" val="17962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19</a:t>
            </a:fld>
            <a:endParaRPr lang="en-US" dirty="0"/>
          </a:p>
        </p:txBody>
      </p:sp>
    </p:spTree>
    <p:extLst>
      <p:ext uri="{BB962C8B-B14F-4D97-AF65-F5344CB8AC3E}">
        <p14:creationId xmlns:p14="http://schemas.microsoft.com/office/powerpoint/2010/main" val="209704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20</a:t>
            </a:fld>
            <a:endParaRPr lang="en-US" dirty="0"/>
          </a:p>
        </p:txBody>
      </p:sp>
    </p:spTree>
    <p:extLst>
      <p:ext uri="{BB962C8B-B14F-4D97-AF65-F5344CB8AC3E}">
        <p14:creationId xmlns:p14="http://schemas.microsoft.com/office/powerpoint/2010/main" val="308959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are broken into small groups. They pick a category and a point value. Students must give the answer in the form of a question before clicking again. If the student or team is correct, they are awarded the point value of the question. Continue until all questions have been answered. The team with the most points wins.</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97FC3BED-D14E-414B-B806-F3A1E6BEF0FF}"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defRPr/>
              </a:pPr>
              <a:t>3</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18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21</a:t>
            </a:fld>
            <a:endParaRPr lang="en-US" dirty="0"/>
          </a:p>
        </p:txBody>
      </p:sp>
    </p:spTree>
    <p:extLst>
      <p:ext uri="{BB962C8B-B14F-4D97-AF65-F5344CB8AC3E}">
        <p14:creationId xmlns:p14="http://schemas.microsoft.com/office/powerpoint/2010/main" val="391773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22</a:t>
            </a:fld>
            <a:endParaRPr lang="en-US" dirty="0"/>
          </a:p>
        </p:txBody>
      </p:sp>
    </p:spTree>
    <p:extLst>
      <p:ext uri="{BB962C8B-B14F-4D97-AF65-F5344CB8AC3E}">
        <p14:creationId xmlns:p14="http://schemas.microsoft.com/office/powerpoint/2010/main" val="16707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23</a:t>
            </a:fld>
            <a:endParaRPr lang="en-US" dirty="0"/>
          </a:p>
        </p:txBody>
      </p:sp>
    </p:spTree>
    <p:extLst>
      <p:ext uri="{BB962C8B-B14F-4D97-AF65-F5344CB8AC3E}">
        <p14:creationId xmlns:p14="http://schemas.microsoft.com/office/powerpoint/2010/main" val="253543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24</a:t>
            </a:fld>
            <a:endParaRPr lang="en-US" dirty="0"/>
          </a:p>
        </p:txBody>
      </p:sp>
    </p:spTree>
    <p:extLst>
      <p:ext uri="{BB962C8B-B14F-4D97-AF65-F5344CB8AC3E}">
        <p14:creationId xmlns:p14="http://schemas.microsoft.com/office/powerpoint/2010/main" val="1189292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25</a:t>
            </a:fld>
            <a:endParaRPr lang="en-US" dirty="0"/>
          </a:p>
        </p:txBody>
      </p:sp>
    </p:spTree>
    <p:extLst>
      <p:ext uri="{BB962C8B-B14F-4D97-AF65-F5344CB8AC3E}">
        <p14:creationId xmlns:p14="http://schemas.microsoft.com/office/powerpoint/2010/main" val="174342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26</a:t>
            </a:fld>
            <a:endParaRPr lang="en-US" dirty="0"/>
          </a:p>
        </p:txBody>
      </p:sp>
    </p:spTree>
    <p:extLst>
      <p:ext uri="{BB962C8B-B14F-4D97-AF65-F5344CB8AC3E}">
        <p14:creationId xmlns:p14="http://schemas.microsoft.com/office/powerpoint/2010/main" val="491836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27</a:t>
            </a:fld>
            <a:endParaRPr lang="en-US" dirty="0"/>
          </a:p>
        </p:txBody>
      </p:sp>
    </p:spTree>
    <p:extLst>
      <p:ext uri="{BB962C8B-B14F-4D97-AF65-F5344CB8AC3E}">
        <p14:creationId xmlns:p14="http://schemas.microsoft.com/office/powerpoint/2010/main" val="2539844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28</a:t>
            </a:fld>
            <a:endParaRPr lang="en-US" dirty="0"/>
          </a:p>
        </p:txBody>
      </p:sp>
    </p:spTree>
    <p:extLst>
      <p:ext uri="{BB962C8B-B14F-4D97-AF65-F5344CB8AC3E}">
        <p14:creationId xmlns:p14="http://schemas.microsoft.com/office/powerpoint/2010/main" val="2650712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29</a:t>
            </a:fld>
            <a:endParaRPr lang="en-US" dirty="0"/>
          </a:p>
        </p:txBody>
      </p:sp>
    </p:spTree>
    <p:extLst>
      <p:ext uri="{BB962C8B-B14F-4D97-AF65-F5344CB8AC3E}">
        <p14:creationId xmlns:p14="http://schemas.microsoft.com/office/powerpoint/2010/main" val="4039110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30</a:t>
            </a:fld>
            <a:endParaRPr lang="en-US" dirty="0"/>
          </a:p>
        </p:txBody>
      </p:sp>
    </p:spTree>
    <p:extLst>
      <p:ext uri="{BB962C8B-B14F-4D97-AF65-F5344CB8AC3E}">
        <p14:creationId xmlns:p14="http://schemas.microsoft.com/office/powerpoint/2010/main" val="19859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a:t>
            </a:fld>
            <a:endParaRPr lang="en-US" dirty="0"/>
          </a:p>
        </p:txBody>
      </p:sp>
    </p:spTree>
    <p:extLst>
      <p:ext uri="{BB962C8B-B14F-4D97-AF65-F5344CB8AC3E}">
        <p14:creationId xmlns:p14="http://schemas.microsoft.com/office/powerpoint/2010/main" val="3926017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31</a:t>
            </a:fld>
            <a:endParaRPr lang="en-US" dirty="0"/>
          </a:p>
        </p:txBody>
      </p:sp>
    </p:spTree>
    <p:extLst>
      <p:ext uri="{BB962C8B-B14F-4D97-AF65-F5344CB8AC3E}">
        <p14:creationId xmlns:p14="http://schemas.microsoft.com/office/powerpoint/2010/main" val="2501955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32</a:t>
            </a:fld>
            <a:endParaRPr lang="en-US" dirty="0"/>
          </a:p>
        </p:txBody>
      </p:sp>
    </p:spTree>
    <p:extLst>
      <p:ext uri="{BB962C8B-B14F-4D97-AF65-F5344CB8AC3E}">
        <p14:creationId xmlns:p14="http://schemas.microsoft.com/office/powerpoint/2010/main" val="3571722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33</a:t>
            </a:fld>
            <a:endParaRPr lang="en-US" dirty="0"/>
          </a:p>
        </p:txBody>
      </p:sp>
    </p:spTree>
    <p:extLst>
      <p:ext uri="{BB962C8B-B14F-4D97-AF65-F5344CB8AC3E}">
        <p14:creationId xmlns:p14="http://schemas.microsoft.com/office/powerpoint/2010/main" val="476214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34</a:t>
            </a:fld>
            <a:endParaRPr lang="en-US" dirty="0"/>
          </a:p>
        </p:txBody>
      </p:sp>
    </p:spTree>
    <p:extLst>
      <p:ext uri="{BB962C8B-B14F-4D97-AF65-F5344CB8AC3E}">
        <p14:creationId xmlns:p14="http://schemas.microsoft.com/office/powerpoint/2010/main" val="151163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35</a:t>
            </a:fld>
            <a:endParaRPr lang="en-US" dirty="0"/>
          </a:p>
        </p:txBody>
      </p:sp>
    </p:spTree>
    <p:extLst>
      <p:ext uri="{BB962C8B-B14F-4D97-AF65-F5344CB8AC3E}">
        <p14:creationId xmlns:p14="http://schemas.microsoft.com/office/powerpoint/2010/main" val="79150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36</a:t>
            </a:fld>
            <a:endParaRPr lang="en-US" dirty="0"/>
          </a:p>
        </p:txBody>
      </p:sp>
    </p:spTree>
    <p:extLst>
      <p:ext uri="{BB962C8B-B14F-4D97-AF65-F5344CB8AC3E}">
        <p14:creationId xmlns:p14="http://schemas.microsoft.com/office/powerpoint/2010/main" val="666165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37</a:t>
            </a:fld>
            <a:endParaRPr lang="en-US" dirty="0"/>
          </a:p>
        </p:txBody>
      </p:sp>
    </p:spTree>
    <p:extLst>
      <p:ext uri="{BB962C8B-B14F-4D97-AF65-F5344CB8AC3E}">
        <p14:creationId xmlns:p14="http://schemas.microsoft.com/office/powerpoint/2010/main" val="3982797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38</a:t>
            </a:fld>
            <a:endParaRPr lang="en-US" dirty="0"/>
          </a:p>
        </p:txBody>
      </p:sp>
    </p:spTree>
    <p:extLst>
      <p:ext uri="{BB962C8B-B14F-4D97-AF65-F5344CB8AC3E}">
        <p14:creationId xmlns:p14="http://schemas.microsoft.com/office/powerpoint/2010/main" val="481758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39</a:t>
            </a:fld>
            <a:endParaRPr lang="en-US" dirty="0"/>
          </a:p>
        </p:txBody>
      </p:sp>
    </p:spTree>
    <p:extLst>
      <p:ext uri="{BB962C8B-B14F-4D97-AF65-F5344CB8AC3E}">
        <p14:creationId xmlns:p14="http://schemas.microsoft.com/office/powerpoint/2010/main" val="479721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40</a:t>
            </a:fld>
            <a:endParaRPr lang="en-US" dirty="0"/>
          </a:p>
        </p:txBody>
      </p:sp>
    </p:spTree>
    <p:extLst>
      <p:ext uri="{BB962C8B-B14F-4D97-AF65-F5344CB8AC3E}">
        <p14:creationId xmlns:p14="http://schemas.microsoft.com/office/powerpoint/2010/main" val="98816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a:t>
            </a:fld>
            <a:endParaRPr lang="en-US" dirty="0"/>
          </a:p>
        </p:txBody>
      </p:sp>
    </p:spTree>
    <p:extLst>
      <p:ext uri="{BB962C8B-B14F-4D97-AF65-F5344CB8AC3E}">
        <p14:creationId xmlns:p14="http://schemas.microsoft.com/office/powerpoint/2010/main" val="1998684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41</a:t>
            </a:fld>
            <a:endParaRPr lang="en-US" dirty="0"/>
          </a:p>
        </p:txBody>
      </p:sp>
    </p:spTree>
    <p:extLst>
      <p:ext uri="{BB962C8B-B14F-4D97-AF65-F5344CB8AC3E}">
        <p14:creationId xmlns:p14="http://schemas.microsoft.com/office/powerpoint/2010/main" val="4057115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42</a:t>
            </a:fld>
            <a:endParaRPr lang="en-US" dirty="0"/>
          </a:p>
        </p:txBody>
      </p:sp>
    </p:spTree>
    <p:extLst>
      <p:ext uri="{BB962C8B-B14F-4D97-AF65-F5344CB8AC3E}">
        <p14:creationId xmlns:p14="http://schemas.microsoft.com/office/powerpoint/2010/main" val="3935602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43</a:t>
            </a:fld>
            <a:endParaRPr lang="en-US" dirty="0"/>
          </a:p>
        </p:txBody>
      </p:sp>
    </p:spTree>
    <p:extLst>
      <p:ext uri="{BB962C8B-B14F-4D97-AF65-F5344CB8AC3E}">
        <p14:creationId xmlns:p14="http://schemas.microsoft.com/office/powerpoint/2010/main" val="814596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44</a:t>
            </a:fld>
            <a:endParaRPr lang="en-US" dirty="0"/>
          </a:p>
        </p:txBody>
      </p:sp>
    </p:spTree>
    <p:extLst>
      <p:ext uri="{BB962C8B-B14F-4D97-AF65-F5344CB8AC3E}">
        <p14:creationId xmlns:p14="http://schemas.microsoft.com/office/powerpoint/2010/main" val="54453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45</a:t>
            </a:fld>
            <a:endParaRPr lang="en-US" dirty="0"/>
          </a:p>
        </p:txBody>
      </p:sp>
    </p:spTree>
    <p:extLst>
      <p:ext uri="{BB962C8B-B14F-4D97-AF65-F5344CB8AC3E}">
        <p14:creationId xmlns:p14="http://schemas.microsoft.com/office/powerpoint/2010/main" val="2597688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46</a:t>
            </a:fld>
            <a:endParaRPr lang="en-US" dirty="0"/>
          </a:p>
        </p:txBody>
      </p:sp>
    </p:spTree>
    <p:extLst>
      <p:ext uri="{BB962C8B-B14F-4D97-AF65-F5344CB8AC3E}">
        <p14:creationId xmlns:p14="http://schemas.microsoft.com/office/powerpoint/2010/main" val="1327649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47</a:t>
            </a:fld>
            <a:endParaRPr lang="en-US" dirty="0"/>
          </a:p>
        </p:txBody>
      </p:sp>
    </p:spTree>
    <p:extLst>
      <p:ext uri="{BB962C8B-B14F-4D97-AF65-F5344CB8AC3E}">
        <p14:creationId xmlns:p14="http://schemas.microsoft.com/office/powerpoint/2010/main" val="284221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48</a:t>
            </a:fld>
            <a:endParaRPr lang="en-US" dirty="0"/>
          </a:p>
        </p:txBody>
      </p:sp>
    </p:spTree>
    <p:extLst>
      <p:ext uri="{BB962C8B-B14F-4D97-AF65-F5344CB8AC3E}">
        <p14:creationId xmlns:p14="http://schemas.microsoft.com/office/powerpoint/2010/main" val="1477995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49</a:t>
            </a:fld>
            <a:endParaRPr lang="en-US" dirty="0"/>
          </a:p>
        </p:txBody>
      </p:sp>
    </p:spTree>
    <p:extLst>
      <p:ext uri="{BB962C8B-B14F-4D97-AF65-F5344CB8AC3E}">
        <p14:creationId xmlns:p14="http://schemas.microsoft.com/office/powerpoint/2010/main" val="2391292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50</a:t>
            </a:fld>
            <a:endParaRPr lang="en-US" dirty="0"/>
          </a:p>
        </p:txBody>
      </p:sp>
    </p:spTree>
    <p:extLst>
      <p:ext uri="{BB962C8B-B14F-4D97-AF65-F5344CB8AC3E}">
        <p14:creationId xmlns:p14="http://schemas.microsoft.com/office/powerpoint/2010/main" val="301355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6</a:t>
            </a:fld>
            <a:endParaRPr lang="en-US" dirty="0"/>
          </a:p>
        </p:txBody>
      </p:sp>
    </p:spTree>
    <p:extLst>
      <p:ext uri="{BB962C8B-B14F-4D97-AF65-F5344CB8AC3E}">
        <p14:creationId xmlns:p14="http://schemas.microsoft.com/office/powerpoint/2010/main" val="1086091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51</a:t>
            </a:fld>
            <a:endParaRPr lang="en-US" dirty="0"/>
          </a:p>
        </p:txBody>
      </p:sp>
    </p:spTree>
    <p:extLst>
      <p:ext uri="{BB962C8B-B14F-4D97-AF65-F5344CB8AC3E}">
        <p14:creationId xmlns:p14="http://schemas.microsoft.com/office/powerpoint/2010/main" val="2642130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52</a:t>
            </a:fld>
            <a:endParaRPr lang="en-US" dirty="0"/>
          </a:p>
        </p:txBody>
      </p:sp>
    </p:spTree>
    <p:extLst>
      <p:ext uri="{BB962C8B-B14F-4D97-AF65-F5344CB8AC3E}">
        <p14:creationId xmlns:p14="http://schemas.microsoft.com/office/powerpoint/2010/main" val="325233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53</a:t>
            </a:fld>
            <a:endParaRPr lang="en-US" dirty="0"/>
          </a:p>
        </p:txBody>
      </p:sp>
    </p:spTree>
    <p:extLst>
      <p:ext uri="{BB962C8B-B14F-4D97-AF65-F5344CB8AC3E}">
        <p14:creationId xmlns:p14="http://schemas.microsoft.com/office/powerpoint/2010/main" val="411150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7</a:t>
            </a:fld>
            <a:endParaRPr lang="en-US" dirty="0"/>
          </a:p>
        </p:txBody>
      </p:sp>
    </p:spTree>
    <p:extLst>
      <p:ext uri="{BB962C8B-B14F-4D97-AF65-F5344CB8AC3E}">
        <p14:creationId xmlns:p14="http://schemas.microsoft.com/office/powerpoint/2010/main" val="298586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8</a:t>
            </a:fld>
            <a:endParaRPr lang="en-US" dirty="0"/>
          </a:p>
        </p:txBody>
      </p:sp>
    </p:spTree>
    <p:extLst>
      <p:ext uri="{BB962C8B-B14F-4D97-AF65-F5344CB8AC3E}">
        <p14:creationId xmlns:p14="http://schemas.microsoft.com/office/powerpoint/2010/main" val="193158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9</a:t>
            </a:fld>
            <a:endParaRPr lang="en-US" dirty="0"/>
          </a:p>
        </p:txBody>
      </p:sp>
    </p:spTree>
    <p:extLst>
      <p:ext uri="{BB962C8B-B14F-4D97-AF65-F5344CB8AC3E}">
        <p14:creationId xmlns:p14="http://schemas.microsoft.com/office/powerpoint/2010/main" val="276063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10</a:t>
            </a:fld>
            <a:endParaRPr lang="en-US" dirty="0"/>
          </a:p>
        </p:txBody>
      </p:sp>
    </p:spTree>
    <p:extLst>
      <p:ext uri="{BB962C8B-B14F-4D97-AF65-F5344CB8AC3E}">
        <p14:creationId xmlns:p14="http://schemas.microsoft.com/office/powerpoint/2010/main" val="16235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p:cNvSpPr>
            <a:spLocks noChangeAspect="1"/>
          </p:cNvSpPr>
          <p:nvPr userDrawn="1"/>
        </p:nvSpPr>
        <p:spPr>
          <a:xfrm>
            <a:off x="1" y="864000"/>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0" y="1944000"/>
            <a:ext cx="619522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Textplatzhalter 40"/>
          <p:cNvSpPr>
            <a:spLocks noGrp="1"/>
          </p:cNvSpPr>
          <p:nvPr userDrawn="1">
            <p:ph type="body" sz="quarter" idx="13" hasCustomPrompt="1"/>
          </p:nvPr>
        </p:nvSpPr>
        <p:spPr>
          <a:xfrm>
            <a:off x="432056" y="4968001"/>
            <a:ext cx="5444471"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6" name="Titel 5">
            <a:extLst>
              <a:ext uri="{FF2B5EF4-FFF2-40B4-BE49-F238E27FC236}">
                <a16:creationId xmlns:a16="http://schemas.microsoft.com/office/drawing/2014/main" id="{B1BB3A81-828C-46B6-8B45-0904C3B77353}"/>
              </a:ext>
            </a:extLst>
          </p:cNvPr>
          <p:cNvSpPr>
            <a:spLocks noGrp="1"/>
          </p:cNvSpPr>
          <p:nvPr>
            <p:ph type="title" hasCustomPrompt="1"/>
          </p:nvPr>
        </p:nvSpPr>
        <p:spPr>
          <a:xfrm>
            <a:off x="432057" y="2341404"/>
            <a:ext cx="5444471" cy="2516134"/>
          </a:xfrm>
          <a:prstGeom prst="rect">
            <a:avLst/>
          </a:prstGeom>
        </p:spPr>
        <p:txBody>
          <a:bodyPr lIns="0" tIns="0" rIns="0" bIns="0"/>
          <a:lstStyle>
            <a:lvl1pPr>
              <a:defRPr sz="3200">
                <a:solidFill>
                  <a:srgbClr val="007A3C"/>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pic>
        <p:nvPicPr>
          <p:cNvPr id="12" name="Grafik 2">
            <a:extLst>
              <a:ext uri="{FF2B5EF4-FFF2-40B4-BE49-F238E27FC236}">
                <a16:creationId xmlns:a16="http://schemas.microsoft.com/office/drawing/2014/main" id="{DD424146-9E6E-CB4A-A85A-5CECFC8E5E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5224" y="975118"/>
            <a:ext cx="929816" cy="854017"/>
          </a:xfrm>
          <a:prstGeom prst="rect">
            <a:avLst/>
          </a:prstGeom>
        </p:spPr>
      </p:pic>
    </p:spTree>
    <p:extLst>
      <p:ext uri="{BB962C8B-B14F-4D97-AF65-F5344CB8AC3E}">
        <p14:creationId xmlns:p14="http://schemas.microsoft.com/office/powerpoint/2010/main" val="342165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41723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62547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1" y="1110343"/>
            <a:ext cx="10515600" cy="50666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75786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48958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DF24-C925-48A5-96CD-7A903870A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0A493-525F-4557-B2A6-6837E8E40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192BD4C-4D23-45B9-A7D2-324CC2337F9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986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Text (2)">
    <p:spTree>
      <p:nvGrpSpPr>
        <p:cNvPr id="1" name=""/>
        <p:cNvGrpSpPr/>
        <p:nvPr/>
      </p:nvGrpSpPr>
      <p:grpSpPr>
        <a:xfrm>
          <a:off x="0" y="0"/>
          <a:ext cx="0" cy="0"/>
          <a:chOff x="0" y="0"/>
          <a:chExt cx="0" cy="0"/>
        </a:xfrm>
      </p:grpSpPr>
      <p:sp>
        <p:nvSpPr>
          <p:cNvPr id="11" name="Titelplatzhalter 4">
            <a:extLst>
              <a:ext uri="{FF2B5EF4-FFF2-40B4-BE49-F238E27FC236}">
                <a16:creationId xmlns:a16="http://schemas.microsoft.com/office/drawing/2014/main" id="{390C50A9-9D78-4408-AB40-1FB207686947}"/>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0" name="Textfeld 9">
            <a:extLst>
              <a:ext uri="{FF2B5EF4-FFF2-40B4-BE49-F238E27FC236}">
                <a16:creationId xmlns:a16="http://schemas.microsoft.com/office/drawing/2014/main" id="{ADA07997-FD75-45CF-9C95-3E73EED606D8}"/>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8" name="Textplatzhalter 2">
            <a:extLst>
              <a:ext uri="{FF2B5EF4-FFF2-40B4-BE49-F238E27FC236}">
                <a16:creationId xmlns:a16="http://schemas.microsoft.com/office/drawing/2014/main" id="{44D75E26-83F6-4FCE-B2B5-E37B5CBF5B47}"/>
              </a:ext>
            </a:extLst>
          </p:cNvPr>
          <p:cNvSpPr>
            <a:spLocks noGrp="1"/>
          </p:cNvSpPr>
          <p:nvPr>
            <p:ph idx="1"/>
          </p:nvPr>
        </p:nvSpPr>
        <p:spPr>
          <a:xfrm>
            <a:off x="211068" y="1964564"/>
            <a:ext cx="11753889" cy="3905999"/>
          </a:xfrm>
          <a:prstGeom prst="rect">
            <a:avLst/>
          </a:prstGeom>
        </p:spPr>
        <p:txBody>
          <a:bodyPr vert="horz" lIns="0" tIns="0" rIns="0" bIns="0" rtlCol="0">
            <a:noAutofit/>
          </a:bodyPr>
          <a:lstStyle>
            <a:lvl1pPr>
              <a:lnSpc>
                <a:spcPct val="110000"/>
              </a:lnSpc>
              <a:buClr>
                <a:srgbClr val="007A3C"/>
              </a:buClr>
              <a:defRPr/>
            </a:lvl1pPr>
            <a:lvl2pPr>
              <a:lnSpc>
                <a:spcPct val="110000"/>
              </a:lnSpc>
              <a:buClr>
                <a:srgbClr val="007A3C"/>
              </a:buClr>
              <a:defRPr/>
            </a:lvl2pPr>
            <a:lvl3pPr>
              <a:lnSpc>
                <a:spcPct val="110000"/>
              </a:lnSpc>
              <a:buClr>
                <a:srgbClr val="007A3C"/>
              </a:buClr>
              <a:defRPr/>
            </a:lvl3pPr>
            <a:lvl4pPr>
              <a:lnSpc>
                <a:spcPct val="110000"/>
              </a:lnSpc>
              <a:buClr>
                <a:srgbClr val="007A3C"/>
              </a:buClr>
              <a:defRPr/>
            </a:lvl4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2036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102"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128416307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lusschar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126"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pic>
        <p:nvPicPr>
          <p:cNvPr id="11" name="Grafik 10">
            <a:extLst>
              <a:ext uri="{FF2B5EF4-FFF2-40B4-BE49-F238E27FC236}">
                <a16:creationId xmlns:a16="http://schemas.microsoft.com/office/drawing/2014/main" id="{E34E41C1-D162-4523-81CC-C7A39574D45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556314" y="1074013"/>
            <a:ext cx="4734245" cy="4422097"/>
          </a:xfrm>
          <a:prstGeom prst="rect">
            <a:avLst/>
          </a:prstGeom>
        </p:spPr>
      </p:pic>
    </p:spTree>
    <p:extLst>
      <p:ext uri="{BB962C8B-B14F-4D97-AF65-F5344CB8AC3E}">
        <p14:creationId xmlns:p14="http://schemas.microsoft.com/office/powerpoint/2010/main" val="70934890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p:cNvSpPr>
            <a:spLocks noChangeAspect="1"/>
          </p:cNvSpPr>
          <p:nvPr userDrawn="1"/>
        </p:nvSpPr>
        <p:spPr>
          <a:xfrm>
            <a:off x="1" y="864000"/>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pic>
        <p:nvPicPr>
          <p:cNvPr id="3" name="Grafik 2">
            <a:extLst>
              <a:ext uri="{FF2B5EF4-FFF2-40B4-BE49-F238E27FC236}">
                <a16:creationId xmlns:a16="http://schemas.microsoft.com/office/drawing/2014/main" id="{39F54C14-632A-4F5D-AF18-1DA714CBB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2603" y="977481"/>
            <a:ext cx="875182" cy="803837"/>
          </a:xfrm>
          <a:prstGeom prst="rect">
            <a:avLst/>
          </a:prstGeom>
        </p:spPr>
      </p:pic>
      <p:sp>
        <p:nvSpPr>
          <p:cNvPr id="8" name="Rechteck 7"/>
          <p:cNvSpPr/>
          <p:nvPr userDrawn="1"/>
        </p:nvSpPr>
        <p:spPr>
          <a:xfrm>
            <a:off x="0" y="1944000"/>
            <a:ext cx="619522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42" name="Textplatzhalter 40"/>
          <p:cNvSpPr>
            <a:spLocks noGrp="1"/>
          </p:cNvSpPr>
          <p:nvPr userDrawn="1">
            <p:ph type="body" sz="quarter" idx="13" hasCustomPrompt="1"/>
          </p:nvPr>
        </p:nvSpPr>
        <p:spPr>
          <a:xfrm>
            <a:off x="432056" y="4968001"/>
            <a:ext cx="5444471"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6" name="Titel 5">
            <a:extLst>
              <a:ext uri="{FF2B5EF4-FFF2-40B4-BE49-F238E27FC236}">
                <a16:creationId xmlns:a16="http://schemas.microsoft.com/office/drawing/2014/main" id="{B1BB3A81-828C-46B6-8B45-0904C3B77353}"/>
              </a:ext>
            </a:extLst>
          </p:cNvPr>
          <p:cNvSpPr>
            <a:spLocks noGrp="1"/>
          </p:cNvSpPr>
          <p:nvPr userDrawn="1">
            <p:ph type="title" hasCustomPrompt="1"/>
          </p:nvPr>
        </p:nvSpPr>
        <p:spPr>
          <a:xfrm>
            <a:off x="432057" y="2341404"/>
            <a:ext cx="5444471" cy="2516134"/>
          </a:xfrm>
          <a:prstGeom prst="rect">
            <a:avLst/>
          </a:prstGeom>
        </p:spPr>
        <p:txBody>
          <a:bodyPr lIns="0" tIns="0" rIns="0" bIns="0"/>
          <a:lstStyle>
            <a:lvl1pPr>
              <a:defRPr sz="3200">
                <a:solidFill>
                  <a:srgbClr val="007A3C"/>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sp>
        <p:nvSpPr>
          <p:cNvPr id="17" name="Textfeld 16">
            <a:extLst>
              <a:ext uri="{FF2B5EF4-FFF2-40B4-BE49-F238E27FC236}">
                <a16:creationId xmlns:a16="http://schemas.microsoft.com/office/drawing/2014/main" id="{4785AFB7-C388-4E45-BD2D-3D884C32812F}"/>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080CAAF3-72A8-4B9F-938F-054C585E4FFA}"/>
              </a:ext>
            </a:extLst>
          </p:cNvPr>
          <p:cNvSpPr>
            <a:spLocks noGrp="1"/>
          </p:cNvSpPr>
          <p:nvPr userDrawn="1">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0AFC4AB5-DC9C-49A7-96AA-E02FE7953C85}"/>
              </a:ext>
            </a:extLst>
          </p:cNvPr>
          <p:cNvSpPr>
            <a:spLocks noGrp="1"/>
          </p:cNvSpPr>
          <p:nvPr userDrawn="1">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18A080BE-65AF-4570-9C09-28CACD107D13}"/>
              </a:ext>
            </a:extLst>
          </p:cNvPr>
          <p:cNvSpPr>
            <a:spLocks noGrp="1"/>
          </p:cNvSpPr>
          <p:nvPr userDrawn="1">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4023750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8" name="Rechteck 7"/>
          <p:cNvSpPr/>
          <p:nvPr userDrawn="1"/>
        </p:nvSpPr>
        <p:spPr>
          <a:xfrm>
            <a:off x="134065" y="800708"/>
            <a:ext cx="607015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25" name="TitelPlaz"/>
          <p:cNvSpPr>
            <a:spLocks noGrp="1"/>
          </p:cNvSpPr>
          <p:nvPr userDrawn="1">
            <p:ph type="title" hasCustomPrompt="1"/>
            <p:custDataLst>
              <p:tags r:id="rId1"/>
            </p:custDataLst>
          </p:nvPr>
        </p:nvSpPr>
        <p:spPr>
          <a:xfrm>
            <a:off x="479614" y="1232756"/>
            <a:ext cx="5436342"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42" name="Textplatzhalter 40"/>
          <p:cNvSpPr>
            <a:spLocks noGrp="1"/>
          </p:cNvSpPr>
          <p:nvPr userDrawn="1">
            <p:ph type="body" sz="quarter" idx="13" hasCustomPrompt="1"/>
          </p:nvPr>
        </p:nvSpPr>
        <p:spPr>
          <a:xfrm>
            <a:off x="479614" y="3861048"/>
            <a:ext cx="543634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78C00482-9842-4FA8-AD1D-08C09AAF8191}"/>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288B0ACF-B38C-4EE9-BB65-6FBF2607C750}"/>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3524B24C-C17D-4026-A2BD-1057D7B8A69A}"/>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
        <p:nvSpPr>
          <p:cNvPr id="12" name="Rechteck 9">
            <a:extLst>
              <a:ext uri="{FF2B5EF4-FFF2-40B4-BE49-F238E27FC236}">
                <a16:creationId xmlns:a16="http://schemas.microsoft.com/office/drawing/2014/main" id="{6417B990-E1AA-BD4B-A76F-B2FC2B7E4C49}"/>
              </a:ext>
            </a:extLst>
          </p:cNvPr>
          <p:cNvSpPr>
            <a:spLocks noChangeAspect="1"/>
          </p:cNvSpPr>
          <p:nvPr userDrawn="1"/>
        </p:nvSpPr>
        <p:spPr>
          <a:xfrm>
            <a:off x="0" y="4798977"/>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pic>
        <p:nvPicPr>
          <p:cNvPr id="13" name="Grafik 2">
            <a:extLst>
              <a:ext uri="{FF2B5EF4-FFF2-40B4-BE49-F238E27FC236}">
                <a16:creationId xmlns:a16="http://schemas.microsoft.com/office/drawing/2014/main" id="{02089FBA-99B9-7145-9558-0582A157FA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12602" y="4912458"/>
            <a:ext cx="875182" cy="803837"/>
          </a:xfrm>
          <a:prstGeom prst="rect">
            <a:avLst/>
          </a:prstGeom>
        </p:spPr>
      </p:pic>
    </p:spTree>
    <p:extLst>
      <p:ext uri="{BB962C8B-B14F-4D97-AF65-F5344CB8AC3E}">
        <p14:creationId xmlns:p14="http://schemas.microsoft.com/office/powerpoint/2010/main" val="80605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817AAF36-E66A-4DB6-BD1B-EB1CC84B3788}"/>
              </a:ext>
            </a:extLst>
          </p:cNvPr>
          <p:cNvSpPr>
            <a:spLocks noChangeAspect="1"/>
          </p:cNvSpPr>
          <p:nvPr userDrawn="1"/>
        </p:nvSpPr>
        <p:spPr>
          <a:xfrm>
            <a:off x="5997360" y="872716"/>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8" name="Rechteck 7"/>
          <p:cNvSpPr/>
          <p:nvPr userDrawn="1"/>
        </p:nvSpPr>
        <p:spPr>
          <a:xfrm>
            <a:off x="5987786" y="2096716"/>
            <a:ext cx="6204215"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srgbClr val="007A3C"/>
              </a:solidFill>
              <a:latin typeface="Arial"/>
            </a:endParaRPr>
          </a:p>
        </p:txBody>
      </p:sp>
      <p:sp>
        <p:nvSpPr>
          <p:cNvPr id="25" name="TitelPlaz"/>
          <p:cNvSpPr>
            <a:spLocks noGrp="1"/>
          </p:cNvSpPr>
          <p:nvPr userDrawn="1">
            <p:ph type="title" hasCustomPrompt="1"/>
            <p:custDataLst>
              <p:tags r:id="rId1"/>
            </p:custDataLst>
          </p:nvPr>
        </p:nvSpPr>
        <p:spPr>
          <a:xfrm>
            <a:off x="6312052" y="2492896"/>
            <a:ext cx="5401303"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312052" y="5121189"/>
            <a:ext cx="543731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A9008EC8-F557-42A2-AD66-ECB6CC309F98}"/>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0D782FAC-F9ED-4398-9FDE-65580BC90081}"/>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E09338FD-93DD-492F-9B2E-1D643524A842}"/>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pic>
        <p:nvPicPr>
          <p:cNvPr id="12" name="Grafik 2">
            <a:extLst>
              <a:ext uri="{FF2B5EF4-FFF2-40B4-BE49-F238E27FC236}">
                <a16:creationId xmlns:a16="http://schemas.microsoft.com/office/drawing/2014/main" id="{F21F1FC0-1C50-1B44-98CE-2577CCFA13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1010797"/>
            <a:ext cx="875182" cy="803837"/>
          </a:xfrm>
          <a:prstGeom prst="rect">
            <a:avLst/>
          </a:prstGeom>
        </p:spPr>
      </p:pic>
    </p:spTree>
    <p:extLst>
      <p:ext uri="{BB962C8B-B14F-4D97-AF65-F5344CB8AC3E}">
        <p14:creationId xmlns:p14="http://schemas.microsoft.com/office/powerpoint/2010/main" val="5902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5E5E68-6EA1-3442-BB10-C793F68A59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8" t="55976" r="6173" b="3578"/>
          <a:stretch/>
        </p:blipFill>
        <p:spPr>
          <a:xfrm>
            <a:off x="-1" y="1"/>
            <a:ext cx="12192001" cy="6858000"/>
          </a:xfrm>
          <a:prstGeom prst="rect">
            <a:avLst/>
          </a:prstGeom>
        </p:spPr>
      </p:pic>
      <p:sp>
        <p:nvSpPr>
          <p:cNvPr id="17" name="Textfeld 16">
            <a:extLst>
              <a:ext uri="{FF2B5EF4-FFF2-40B4-BE49-F238E27FC236}">
                <a16:creationId xmlns:a16="http://schemas.microsoft.com/office/drawing/2014/main" id="{4785AFB7-C388-4E45-BD2D-3D884C32812F}"/>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16" name="Grafik 2">
            <a:extLst>
              <a:ext uri="{FF2B5EF4-FFF2-40B4-BE49-F238E27FC236}">
                <a16:creationId xmlns:a16="http://schemas.microsoft.com/office/drawing/2014/main" id="{3E3479E2-C137-6A40-9D05-BDFF2DAD0E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46224" y="5571767"/>
            <a:ext cx="1240975" cy="1139810"/>
          </a:xfrm>
          <a:prstGeom prst="rect">
            <a:avLst/>
          </a:prstGeom>
        </p:spPr>
      </p:pic>
    </p:spTree>
    <p:extLst>
      <p:ext uri="{BB962C8B-B14F-4D97-AF65-F5344CB8AC3E}">
        <p14:creationId xmlns:p14="http://schemas.microsoft.com/office/powerpoint/2010/main" val="275258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72A11FC-14A0-4F7F-9E95-7F8790186215}"/>
              </a:ext>
            </a:extLst>
          </p:cNvPr>
          <p:cNvSpPr>
            <a:spLocks noChangeAspect="1"/>
          </p:cNvSpPr>
          <p:nvPr userDrawn="1"/>
        </p:nvSpPr>
        <p:spPr>
          <a:xfrm>
            <a:off x="5996776"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8" name="Rechteck 7"/>
          <p:cNvSpPr/>
          <p:nvPr userDrawn="1"/>
        </p:nvSpPr>
        <p:spPr>
          <a:xfrm>
            <a:off x="5987784" y="800708"/>
            <a:ext cx="6204216"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srgbClr val="40A035"/>
              </a:solidFill>
              <a:latin typeface="Arial"/>
            </a:endParaRPr>
          </a:p>
        </p:txBody>
      </p:sp>
      <p:sp>
        <p:nvSpPr>
          <p:cNvPr id="25" name="TitelPlaz"/>
          <p:cNvSpPr>
            <a:spLocks noGrp="1"/>
          </p:cNvSpPr>
          <p:nvPr userDrawn="1">
            <p:ph type="title" hasCustomPrompt="1"/>
            <p:custDataLst>
              <p:tags r:id="rId1"/>
            </p:custDataLst>
          </p:nvPr>
        </p:nvSpPr>
        <p:spPr>
          <a:xfrm>
            <a:off x="6276043" y="1232756"/>
            <a:ext cx="5446059"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276043" y="3861048"/>
            <a:ext cx="5446059"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800107A6-E07E-41F4-BB8A-6E6A94D0B386}"/>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88E8D379-A504-4A2A-A8B5-6D43D31BF862}"/>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3A29059A-93E7-4E86-874F-4B85CFFBC94C}"/>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pic>
        <p:nvPicPr>
          <p:cNvPr id="12" name="Grafik 2">
            <a:extLst>
              <a:ext uri="{FF2B5EF4-FFF2-40B4-BE49-F238E27FC236}">
                <a16:creationId xmlns:a16="http://schemas.microsoft.com/office/drawing/2014/main" id="{0B9303DF-AB1D-AC4A-BC4B-77FD8A896F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04219" y="4821407"/>
            <a:ext cx="875182" cy="803837"/>
          </a:xfrm>
          <a:prstGeom prst="rect">
            <a:avLst/>
          </a:prstGeom>
        </p:spPr>
      </p:pic>
    </p:spTree>
    <p:extLst>
      <p:ext uri="{BB962C8B-B14F-4D97-AF65-F5344CB8AC3E}">
        <p14:creationId xmlns:p14="http://schemas.microsoft.com/office/powerpoint/2010/main" val="104676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3" name="Datumsplatzhalter 5">
            <a:extLst>
              <a:ext uri="{FF2B5EF4-FFF2-40B4-BE49-F238E27FC236}">
                <a16:creationId xmlns:a16="http://schemas.microsoft.com/office/drawing/2014/main" id="{E7F35D83-2E49-43C2-AFE7-8E15C1CA5592}"/>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14" name="Fußzeilenplatzhalter 6">
            <a:extLst>
              <a:ext uri="{FF2B5EF4-FFF2-40B4-BE49-F238E27FC236}">
                <a16:creationId xmlns:a16="http://schemas.microsoft.com/office/drawing/2014/main" id="{C80BE593-88F9-4077-8479-C015A3C89F18}"/>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15" name="Foliennummernplatzhalter 7">
            <a:extLst>
              <a:ext uri="{FF2B5EF4-FFF2-40B4-BE49-F238E27FC236}">
                <a16:creationId xmlns:a16="http://schemas.microsoft.com/office/drawing/2014/main" id="{D67BF167-1BE6-4042-9052-FC67C2A7BE16}"/>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45914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50"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5" name="Footer Placeholder 3">
            <a:extLst>
              <a:ext uri="{FF2B5EF4-FFF2-40B4-BE49-F238E27FC236}">
                <a16:creationId xmlns:a16="http://schemas.microsoft.com/office/drawing/2014/main" id="{540379FC-EBC4-428A-8ECE-B7BEA895577D}"/>
              </a:ext>
            </a:extLst>
          </p:cNvPr>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Tree>
    <p:extLst>
      <p:ext uri="{BB962C8B-B14F-4D97-AF65-F5344CB8AC3E}">
        <p14:creationId xmlns:p14="http://schemas.microsoft.com/office/powerpoint/2010/main" val="1318200206"/>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7F758-777C-4D17-9F2B-592521D899C7}" type="datetime1">
              <a:rPr lang="en-US" smtClean="0">
                <a:solidFill>
                  <a:prstClr val="black"/>
                </a:solidFill>
                <a:latin typeface="Arial"/>
              </a:rPr>
              <a:pPr/>
              <a:t>9/18/2019</a:t>
            </a:fld>
            <a:endParaRPr lang="en-US" dirty="0">
              <a:solidFill>
                <a:prstClr val="black"/>
              </a:solidFill>
              <a:latin typeface="Arial"/>
            </a:endParaRPr>
          </a:p>
        </p:txBody>
      </p:sp>
      <p:sp>
        <p:nvSpPr>
          <p:cNvPr id="6" name="Footer Placeholder 5"/>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7" name="Slide Number Placeholder 6"/>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312994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62547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1" y="1110343"/>
            <a:ext cx="10515600" cy="50666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A342B-B27A-4B67-BE3F-2EC7CE59CA09}" type="datetime1">
              <a:rPr lang="en-US" smtClean="0">
                <a:solidFill>
                  <a:prstClr val="black"/>
                </a:solidFill>
                <a:latin typeface="Arial"/>
              </a:rPr>
              <a:pPr/>
              <a:t>9/18/2019</a:t>
            </a:fld>
            <a:endParaRPr lang="en-US" dirty="0">
              <a:solidFill>
                <a:prstClr val="black"/>
              </a:solidFill>
              <a:latin typeface="Arial"/>
            </a:endParaRPr>
          </a:p>
        </p:txBody>
      </p:sp>
      <p:sp>
        <p:nvSpPr>
          <p:cNvPr id="5" name="Footer Placeholder 4"/>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6" name="Slide Number Placeholder 5"/>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3895866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0D75FA9-14DE-4DCC-B1B3-491A06B5F228}" type="datetime1">
              <a:rPr lang="en-US" smtClean="0">
                <a:solidFill>
                  <a:prstClr val="black"/>
                </a:solidFill>
                <a:latin typeface="Arial"/>
              </a:rPr>
              <a:pPr/>
              <a:t>9/18/2019</a:t>
            </a:fld>
            <a:endParaRPr lang="en-US" dirty="0">
              <a:solidFill>
                <a:prstClr val="black"/>
              </a:solidFill>
              <a:latin typeface="Arial"/>
            </a:endParaRPr>
          </a:p>
        </p:txBody>
      </p:sp>
      <p:sp>
        <p:nvSpPr>
          <p:cNvPr id="4" name="Footer Placeholder 3"/>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5" name="Slide Number Placeholder 4"/>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843575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DF24-C925-48A5-96CD-7A903870A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0A493-525F-4557-B2A6-6837E8E40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0D4D1-ADBF-4302-BB14-B1F575F5E1CC}"/>
              </a:ext>
            </a:extLst>
          </p:cNvPr>
          <p:cNvSpPr>
            <a:spLocks noGrp="1"/>
          </p:cNvSpPr>
          <p:nvPr>
            <p:ph type="dt" sz="half" idx="10"/>
          </p:nvPr>
        </p:nvSpPr>
        <p:spPr/>
        <p:txBody>
          <a:bodyPr/>
          <a:lstStyle/>
          <a:p>
            <a:fld id="{7F38C8AE-935D-4C77-962F-9731D27BEF38}" type="datetimeFigureOut">
              <a:rPr lang="en-US" smtClean="0">
                <a:solidFill>
                  <a:prstClr val="black"/>
                </a:solidFill>
                <a:latin typeface="Arial"/>
              </a:rPr>
              <a:pPr/>
              <a:t>9/18/2019</a:t>
            </a:fld>
            <a:endParaRPr lang="en-US" dirty="0">
              <a:solidFill>
                <a:prstClr val="black"/>
              </a:solidFill>
              <a:latin typeface="Arial"/>
            </a:endParaRPr>
          </a:p>
        </p:txBody>
      </p:sp>
      <p:sp>
        <p:nvSpPr>
          <p:cNvPr id="5" name="Footer Placeholder 4">
            <a:extLst>
              <a:ext uri="{FF2B5EF4-FFF2-40B4-BE49-F238E27FC236}">
                <a16:creationId xmlns:a16="http://schemas.microsoft.com/office/drawing/2014/main" id="{6192BD4C-4D23-45B9-A7D2-324CC2337F9C}"/>
              </a:ext>
            </a:extLst>
          </p:cNvPr>
          <p:cNvSpPr>
            <a:spLocks noGrp="1"/>
          </p:cNvSpPr>
          <p:nvPr>
            <p:ph type="ftr" sz="quarter" idx="11"/>
          </p:nvPr>
        </p:nvSpPr>
        <p:spPr/>
        <p:txBody>
          <a:bodyPr/>
          <a:lstStyle/>
          <a:p>
            <a:endParaRPr lang="en-US" dirty="0">
              <a:solidFill>
                <a:prstClr val="black"/>
              </a:solidFill>
              <a:latin typeface="Arial"/>
            </a:endParaRPr>
          </a:p>
        </p:txBody>
      </p:sp>
      <p:sp>
        <p:nvSpPr>
          <p:cNvPr id="6" name="Slide Number Placeholder 5">
            <a:extLst>
              <a:ext uri="{FF2B5EF4-FFF2-40B4-BE49-F238E27FC236}">
                <a16:creationId xmlns:a16="http://schemas.microsoft.com/office/drawing/2014/main" id="{8612ED4D-271D-4366-BFD7-31925CDB61D6}"/>
              </a:ext>
            </a:extLst>
          </p:cNvPr>
          <p:cNvSpPr>
            <a:spLocks noGrp="1"/>
          </p:cNvSpPr>
          <p:nvPr>
            <p:ph type="sldNum" sz="quarter" idx="12"/>
          </p:nvPr>
        </p:nvSpPr>
        <p:spPr/>
        <p:txBody>
          <a:bodyPr/>
          <a:lstStyle/>
          <a:p>
            <a:fld id="{C4C7D682-357A-4723-A1FE-ADE5A07E3424}"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35579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57B8F3-11C0-4EC6-95DA-0D3B9CBFE050}"/>
              </a:ext>
            </a:extLst>
          </p:cNvPr>
          <p:cNvSpPr/>
          <p:nvPr userDrawn="1"/>
        </p:nvSpPr>
        <p:spPr>
          <a:xfrm>
            <a:off x="0" y="1"/>
            <a:ext cx="12190413" cy="6857999"/>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469DB35E-D21A-4091-90CC-357638B06C97}"/>
              </a:ext>
            </a:extLst>
          </p:cNvPr>
          <p:cNvSpPr txBox="1">
            <a:spLocks/>
          </p:cNvSpPr>
          <p:nvPr userDrawn="1"/>
        </p:nvSpPr>
        <p:spPr bwMode="auto">
          <a:xfrm>
            <a:off x="1" y="3856906"/>
            <a:ext cx="7460204" cy="1286594"/>
          </a:xfrm>
          <a:prstGeom prst="rect">
            <a:avLst/>
          </a:prstGeom>
          <a:solidFill>
            <a:schemeClr val="accent6">
              <a:lumMod val="50000"/>
              <a:alpha val="60000"/>
            </a:schemeClr>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sz="2400" dirty="0">
              <a:solidFill>
                <a:srgbClr val="FFFFFF"/>
              </a:solidFill>
            </a:endParaRPr>
          </a:p>
        </p:txBody>
      </p:sp>
      <p:sp>
        <p:nvSpPr>
          <p:cNvPr id="18" name="Rectangle 2">
            <a:extLst>
              <a:ext uri="{FF2B5EF4-FFF2-40B4-BE49-F238E27FC236}">
                <a16:creationId xmlns:a16="http://schemas.microsoft.com/office/drawing/2014/main" id="{B40F73B2-A720-4998-9CC1-85EEC3214DD8}"/>
              </a:ext>
            </a:extLst>
          </p:cNvPr>
          <p:cNvSpPr>
            <a:spLocks noGrp="1" noChangeArrowheads="1"/>
          </p:cNvSpPr>
          <p:nvPr>
            <p:ph type="ctrTitle" hasCustomPrompt="1"/>
          </p:nvPr>
        </p:nvSpPr>
        <p:spPr>
          <a:xfrm>
            <a:off x="101414" y="3919663"/>
            <a:ext cx="7067177" cy="11878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3200" b="0" dirty="0">
                <a:solidFill>
                  <a:schemeClr val="bg1"/>
                </a:solidFill>
                <a:latin typeface="+mj-lt"/>
                <a:cs typeface="+mj-cs"/>
              </a:defRPr>
            </a:lvl1pPr>
          </a:lstStyle>
          <a:p>
            <a:pPr lvl="0"/>
            <a:r>
              <a:rPr lang="en-US" dirty="0"/>
              <a:t>Click to edit GOLD master title style</a:t>
            </a:r>
          </a:p>
        </p:txBody>
      </p:sp>
    </p:spTree>
    <p:extLst>
      <p:ext uri="{BB962C8B-B14F-4D97-AF65-F5344CB8AC3E}">
        <p14:creationId xmlns:p14="http://schemas.microsoft.com/office/powerpoint/2010/main" val="230076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622B6B7-93D8-429A-857C-8366FC4A34C3}"/>
              </a:ext>
            </a:extLst>
          </p:cNvPr>
          <p:cNvSpPr>
            <a:spLocks noChangeAspect="1"/>
          </p:cNvSpPr>
          <p:nvPr userDrawn="1"/>
        </p:nvSpPr>
        <p:spPr>
          <a:xfrm>
            <a:off x="-8992"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134065" y="800708"/>
            <a:ext cx="607015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479614" y="1232756"/>
            <a:ext cx="5436342"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42" name="Textplatzhalter 40"/>
          <p:cNvSpPr>
            <a:spLocks noGrp="1"/>
          </p:cNvSpPr>
          <p:nvPr userDrawn="1">
            <p:ph type="body" sz="quarter" idx="13" hasCustomPrompt="1"/>
          </p:nvPr>
        </p:nvSpPr>
        <p:spPr>
          <a:xfrm>
            <a:off x="479614" y="3861048"/>
            <a:ext cx="543634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772A9795-EFEF-7342-93D2-7FB79163A9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6184" y="4780892"/>
            <a:ext cx="929816" cy="854017"/>
          </a:xfrm>
          <a:prstGeom prst="rect">
            <a:avLst/>
          </a:prstGeom>
        </p:spPr>
      </p:pic>
    </p:spTree>
    <p:extLst>
      <p:ext uri="{BB962C8B-B14F-4D97-AF65-F5344CB8AC3E}">
        <p14:creationId xmlns:p14="http://schemas.microsoft.com/office/powerpoint/2010/main" val="163735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817AAF36-E66A-4DB6-BD1B-EB1CC84B3788}"/>
              </a:ext>
            </a:extLst>
          </p:cNvPr>
          <p:cNvSpPr>
            <a:spLocks noChangeAspect="1"/>
          </p:cNvSpPr>
          <p:nvPr userDrawn="1"/>
        </p:nvSpPr>
        <p:spPr>
          <a:xfrm>
            <a:off x="5997360" y="872716"/>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5987786" y="2096716"/>
            <a:ext cx="6204215"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0A035"/>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6312052" y="2492896"/>
            <a:ext cx="5401303"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312052" y="5121189"/>
            <a:ext cx="543731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7E937A47-8F3E-B143-BA2F-98BC84159B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985707"/>
            <a:ext cx="929816" cy="854017"/>
          </a:xfrm>
          <a:prstGeom prst="rect">
            <a:avLst/>
          </a:prstGeom>
        </p:spPr>
      </p:pic>
    </p:spTree>
    <p:extLst>
      <p:ext uri="{BB962C8B-B14F-4D97-AF65-F5344CB8AC3E}">
        <p14:creationId xmlns:p14="http://schemas.microsoft.com/office/powerpoint/2010/main" val="199972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72A11FC-14A0-4F7F-9E95-7F8790186215}"/>
              </a:ext>
            </a:extLst>
          </p:cNvPr>
          <p:cNvSpPr>
            <a:spLocks noChangeAspect="1"/>
          </p:cNvSpPr>
          <p:nvPr userDrawn="1"/>
        </p:nvSpPr>
        <p:spPr>
          <a:xfrm>
            <a:off x="5996776"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5987784" y="800708"/>
            <a:ext cx="6204216"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0A035"/>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6276043" y="1232756"/>
            <a:ext cx="5446059"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276043" y="3861048"/>
            <a:ext cx="5446059"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5A34F3DA-96BD-954D-9FB5-3C2713589C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4800312"/>
            <a:ext cx="929816" cy="854017"/>
          </a:xfrm>
          <a:prstGeom prst="rect">
            <a:avLst/>
          </a:prstGeom>
        </p:spPr>
      </p:pic>
    </p:spTree>
    <p:extLst>
      <p:ext uri="{BB962C8B-B14F-4D97-AF65-F5344CB8AC3E}">
        <p14:creationId xmlns:p14="http://schemas.microsoft.com/office/powerpoint/2010/main" val="306437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20002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3" name="Picture 2" descr="542416-jeopard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52444"/>
          </a:xfrm>
          <a:prstGeom prst="rect">
            <a:avLst/>
          </a:prstGeom>
        </p:spPr>
      </p:pic>
    </p:spTree>
    <p:extLst>
      <p:ext uri="{BB962C8B-B14F-4D97-AF65-F5344CB8AC3E}">
        <p14:creationId xmlns:p14="http://schemas.microsoft.com/office/powerpoint/2010/main" val="310572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78"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349063379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2000"/>
            <a:lum/>
          </a:blip>
          <a:srcRect/>
          <a:stretch>
            <a:fillRect t="-65000" b="-65000"/>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341B893-5E64-41A2-A59D-26EE2D5045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2" name="TextBox 1"/>
          <p:cNvSpPr txBox="1"/>
          <p:nvPr userDrawn="1"/>
        </p:nvSpPr>
        <p:spPr>
          <a:xfrm>
            <a:off x="244594" y="6387635"/>
            <a:ext cx="451556" cy="230832"/>
          </a:xfrm>
          <a:prstGeom prst="rect">
            <a:avLst/>
          </a:prstGeom>
          <a:noFill/>
        </p:spPr>
        <p:txBody>
          <a:bodyPr wrap="square" rtlCol="0">
            <a:spAutoFit/>
          </a:bodyPr>
          <a:lstStyle/>
          <a:p>
            <a:fld id="{444C3EB7-9167-B147-888B-337324FB6BCF}" type="slidenum">
              <a:rPr lang="en-US" sz="900" smtClean="0"/>
              <a:t>‹#›</a:t>
            </a:fld>
            <a:endParaRPr lang="en-US" sz="900" dirty="0"/>
          </a:p>
        </p:txBody>
      </p:sp>
      <p:sp>
        <p:nvSpPr>
          <p:cNvPr id="8" name="TextBox 7"/>
          <p:cNvSpPr txBox="1"/>
          <p:nvPr userDrawn="1"/>
        </p:nvSpPr>
        <p:spPr>
          <a:xfrm>
            <a:off x="856074" y="6387635"/>
            <a:ext cx="716689" cy="230832"/>
          </a:xfrm>
          <a:prstGeom prst="rect">
            <a:avLst/>
          </a:prstGeom>
          <a:noFill/>
        </p:spPr>
        <p:txBody>
          <a:bodyPr wrap="square" rtlCol="0">
            <a:spAutoFit/>
          </a:bodyPr>
          <a:lstStyle/>
          <a:p>
            <a:r>
              <a:rPr lang="en-US" sz="900" dirty="0"/>
              <a:t>Rev. 2019</a:t>
            </a:r>
          </a:p>
        </p:txBody>
      </p:sp>
      <p:cxnSp>
        <p:nvCxnSpPr>
          <p:cNvPr id="4" name="Straight Connector 3"/>
          <p:cNvCxnSpPr/>
          <p:nvPr userDrawn="1"/>
        </p:nvCxnSpPr>
        <p:spPr>
          <a:xfrm>
            <a:off x="705556" y="6378221"/>
            <a:ext cx="0" cy="272815"/>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25490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709" r:id="rId8"/>
    <p:sldLayoutId id="2147483666" r:id="rId9"/>
    <p:sldLayoutId id="2147483667" r:id="rId10"/>
    <p:sldLayoutId id="2147483668" r:id="rId11"/>
    <p:sldLayoutId id="2147483669" r:id="rId12"/>
    <p:sldLayoutId id="2147483674" r:id="rId13"/>
  </p:sldLayoutIdLst>
  <p:hf hdr="0" ft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42000"/>
            <a:lum/>
          </a:blip>
          <a:srcRect/>
          <a:stretch>
            <a:fillRect t="-65000" b="-65000"/>
          </a:stretch>
        </a:blipFill>
        <a:effectLst/>
      </p:bgPr>
    </p:bg>
    <p:spTree>
      <p:nvGrpSpPr>
        <p:cNvPr id="1" name=""/>
        <p:cNvGrpSpPr/>
        <p:nvPr/>
      </p:nvGrpSpPr>
      <p:grpSpPr>
        <a:xfrm>
          <a:off x="0" y="0"/>
          <a:ext cx="0" cy="0"/>
          <a:chOff x="0" y="0"/>
          <a:chExt cx="0" cy="0"/>
        </a:xfrm>
      </p:grpSpPr>
      <p:sp>
        <p:nvSpPr>
          <p:cNvPr id="5" name="Titelplatzhalter 4">
            <a:extLst>
              <a:ext uri="{FF2B5EF4-FFF2-40B4-BE49-F238E27FC236}">
                <a16:creationId xmlns:a16="http://schemas.microsoft.com/office/drawing/2014/main" id="{37FE3EDC-0827-4CF8-B2E7-B826A23D8F0B}"/>
              </a:ext>
            </a:extLst>
          </p:cNvPr>
          <p:cNvSpPr>
            <a:spLocks noGrp="1"/>
          </p:cNvSpPr>
          <p:nvPr userDrawn="1">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2" name="Textfeld 1">
            <a:extLst>
              <a:ext uri="{FF2B5EF4-FFF2-40B4-BE49-F238E27FC236}">
                <a16:creationId xmlns:a16="http://schemas.microsoft.com/office/drawing/2014/main" id="{71949EE9-BA46-4479-914B-3ECC6A2A8BA4}"/>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6" name="Textfeld 5">
            <a:extLst>
              <a:ext uri="{FF2B5EF4-FFF2-40B4-BE49-F238E27FC236}">
                <a16:creationId xmlns:a16="http://schemas.microsoft.com/office/drawing/2014/main" id="{3EC64EB5-3739-41D1-9D4C-C15F12AC1533}"/>
              </a:ext>
            </a:extLst>
          </p:cNvPr>
          <p:cNvSpPr txBox="1"/>
          <p:nvPr userDrawn="1"/>
        </p:nvSpPr>
        <p:spPr>
          <a:xfrm>
            <a:off x="4178401" y="6858001"/>
            <a:ext cx="38352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sym typeface="Wingdings" panose="05000000000000000000" pitchFamily="2" charset="2"/>
              </a:rPr>
              <a:t></a:t>
            </a:r>
            <a:endParaRPr kumimoji="0" lang="de-DE" sz="1200" b="0" i="0" u="none" strike="noStrike" kern="1200" cap="none" spc="0" normalizeH="0" baseline="0" noProof="0" dirty="0">
              <a:ln>
                <a:noFill/>
              </a:ln>
              <a:solidFill>
                <a:srgbClr val="C5002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Zur Angabe der Klassifizierung (VERTRAULICH etc.) </a:t>
            </a:r>
            <a:br>
              <a:rPr kumimoji="0" lang="de-DE" sz="1200" b="0" i="0" u="none" strike="noStrike" kern="1200" cap="none" spc="0" normalizeH="0" baseline="0" noProof="0" dirty="0">
                <a:ln>
                  <a:noFill/>
                </a:ln>
                <a:solidFill>
                  <a:srgbClr val="C50022"/>
                </a:solidFill>
                <a:effectLst/>
                <a:uLnTx/>
                <a:uFillTx/>
                <a:latin typeface="Arial"/>
                <a:ea typeface="+mn-ea"/>
                <a:cs typeface="+mn-cs"/>
              </a:rPr>
            </a:br>
            <a:r>
              <a:rPr kumimoji="0" lang="de-DE" sz="1200" b="0" i="0" u="none" strike="noStrike" kern="1200" cap="none" spc="0" normalizeH="0" baseline="0" noProof="0" dirty="0">
                <a:ln>
                  <a:noFill/>
                </a:ln>
                <a:solidFill>
                  <a:srgbClr val="C50022"/>
                </a:solidFill>
                <a:effectLst/>
                <a:uLnTx/>
                <a:uFillTx/>
                <a:latin typeface="Arial"/>
                <a:ea typeface="+mn-ea"/>
                <a:cs typeface="+mn-cs"/>
              </a:rPr>
              <a:t>bitte dieses Textfeld im Folienmaster verwenden</a:t>
            </a:r>
          </a:p>
        </p:txBody>
      </p:sp>
      <p:sp>
        <p:nvSpPr>
          <p:cNvPr id="13" name="Textplatzhalter 2">
            <a:extLst>
              <a:ext uri="{FF2B5EF4-FFF2-40B4-BE49-F238E27FC236}">
                <a16:creationId xmlns:a16="http://schemas.microsoft.com/office/drawing/2014/main" id="{B2ED9C27-3BB2-4F96-9471-64B44D66CCD7}"/>
              </a:ext>
            </a:extLst>
          </p:cNvPr>
          <p:cNvSpPr>
            <a:spLocks noGrp="1"/>
          </p:cNvSpPr>
          <p:nvPr>
            <p:ph type="body" idx="1"/>
          </p:nvPr>
        </p:nvSpPr>
        <p:spPr>
          <a:xfrm>
            <a:off x="211068" y="1964564"/>
            <a:ext cx="11753889"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14" name="TextBox 13"/>
          <p:cNvSpPr txBox="1"/>
          <p:nvPr userDrawn="1"/>
        </p:nvSpPr>
        <p:spPr>
          <a:xfrm>
            <a:off x="244594" y="6387635"/>
            <a:ext cx="451556" cy="230832"/>
          </a:xfrm>
          <a:prstGeom prst="rect">
            <a:avLst/>
          </a:prstGeom>
          <a:noFill/>
        </p:spPr>
        <p:txBody>
          <a:bodyPr wrap="square" rtlCol="0">
            <a:spAutoFit/>
          </a:bodyPr>
          <a:lstStyle/>
          <a:p>
            <a:fld id="{444C3EB7-9167-B147-888B-337324FB6BCF}" type="slidenum">
              <a:rPr lang="en-US" sz="900" smtClean="0"/>
              <a:t>‹#›</a:t>
            </a:fld>
            <a:endParaRPr lang="en-US" sz="900" dirty="0"/>
          </a:p>
        </p:txBody>
      </p:sp>
      <p:sp>
        <p:nvSpPr>
          <p:cNvPr id="15" name="TextBox 14"/>
          <p:cNvSpPr txBox="1"/>
          <p:nvPr userDrawn="1"/>
        </p:nvSpPr>
        <p:spPr>
          <a:xfrm>
            <a:off x="856075" y="6387635"/>
            <a:ext cx="611482" cy="230832"/>
          </a:xfrm>
          <a:prstGeom prst="rect">
            <a:avLst/>
          </a:prstGeom>
          <a:noFill/>
        </p:spPr>
        <p:txBody>
          <a:bodyPr wrap="square" rtlCol="0">
            <a:spAutoFit/>
          </a:bodyPr>
          <a:lstStyle/>
          <a:p>
            <a:r>
              <a:rPr lang="en-US" sz="900" dirty="0"/>
              <a:t>2/8/18</a:t>
            </a:r>
          </a:p>
        </p:txBody>
      </p:sp>
      <p:cxnSp>
        <p:nvCxnSpPr>
          <p:cNvPr id="16" name="Straight Connector 15"/>
          <p:cNvCxnSpPr/>
          <p:nvPr userDrawn="1"/>
        </p:nvCxnSpPr>
        <p:spPr>
          <a:xfrm>
            <a:off x="705556" y="6378221"/>
            <a:ext cx="0" cy="272815"/>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4616CE05-F5AE-B04F-8E2E-F86DA6B1431C}"/>
              </a:ext>
            </a:extLst>
          </p:cNvPr>
          <p:cNvGrpSpPr/>
          <p:nvPr userDrawn="1"/>
        </p:nvGrpSpPr>
        <p:grpSpPr>
          <a:xfrm>
            <a:off x="9598860" y="6092575"/>
            <a:ext cx="2592337" cy="540000"/>
            <a:chOff x="9598860" y="6092575"/>
            <a:chExt cx="2592337" cy="540000"/>
          </a:xfrm>
        </p:grpSpPr>
        <p:sp>
          <p:nvSpPr>
            <p:cNvPr id="12" name="Rechteck 11">
              <a:extLst>
                <a:ext uri="{FF2B5EF4-FFF2-40B4-BE49-F238E27FC236}">
                  <a16:creationId xmlns:a16="http://schemas.microsoft.com/office/drawing/2014/main" id="{E277971D-6070-4B2E-994F-CFD4ABE539B7}"/>
                </a:ext>
              </a:extLst>
            </p:cNvPr>
            <p:cNvSpPr/>
            <p:nvPr userDrawn="1"/>
          </p:nvSpPr>
          <p:spPr>
            <a:xfrm>
              <a:off x="9598860" y="6092575"/>
              <a:ext cx="2592337" cy="54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Grafik 2">
              <a:extLst>
                <a:ext uri="{FF2B5EF4-FFF2-40B4-BE49-F238E27FC236}">
                  <a16:creationId xmlns:a16="http://schemas.microsoft.com/office/drawing/2014/main" id="{7AB1A67C-FBA6-1C42-90DD-7F5145B5C75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689399" y="6144430"/>
              <a:ext cx="478729" cy="439703"/>
            </a:xfrm>
            <a:prstGeom prst="rect">
              <a:avLst/>
            </a:prstGeom>
          </p:spPr>
        </p:pic>
      </p:grpSp>
    </p:spTree>
    <p:extLst>
      <p:ext uri="{BB962C8B-B14F-4D97-AF65-F5344CB8AC3E}">
        <p14:creationId xmlns:p14="http://schemas.microsoft.com/office/powerpoint/2010/main" val="21780765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p:txStyles>
    <p:titleStyle>
      <a:lvl1pPr algn="l" defTabSz="914400" rtl="0" eaLnBrk="1" latinLnBrk="0" hangingPunct="1">
        <a:lnSpc>
          <a:spcPct val="100000"/>
        </a:lnSpc>
        <a:spcBef>
          <a:spcPts val="0"/>
        </a:spcBef>
        <a:spcAft>
          <a:spcPts val="0"/>
        </a:spcAft>
        <a:buNone/>
        <a:defRPr sz="2800" b="1" i="0" kern="1200">
          <a:solidFill>
            <a:srgbClr val="007A3C"/>
          </a:solidFill>
          <a:latin typeface="Arial"/>
          <a:ea typeface="+mj-ea"/>
          <a:cs typeface="+mj-cs"/>
        </a:defRPr>
      </a:lvl1pPr>
    </p:titleStyle>
    <p:bodyStyle>
      <a:lvl1pPr marL="342900" marR="0" indent="-342900" algn="l" defTabSz="914400" rtl="0" eaLnBrk="1" fontAlgn="base" latinLnBrk="0" hangingPunct="1">
        <a:lnSpc>
          <a:spcPct val="110000"/>
        </a:lnSpc>
        <a:spcBef>
          <a:spcPts val="0"/>
        </a:spcBef>
        <a:spcAft>
          <a:spcPct val="0"/>
        </a:spcAft>
        <a:buClr>
          <a:schemeClr val="accent1"/>
        </a:buClr>
        <a:buSzTx/>
        <a:buFont typeface="Wingdings" panose="05000000000000000000" pitchFamily="2" charset="2"/>
        <a:buChar char="n"/>
        <a:tabLst/>
        <a:defRPr lang="de-DE" sz="2000" b="0" i="0" kern="1200" smtClean="0">
          <a:solidFill>
            <a:schemeClr val="tx1"/>
          </a:solidFill>
          <a:latin typeface="Arial"/>
          <a:ea typeface="+mn-ea"/>
          <a:cs typeface="+mn-cs"/>
        </a:defRPr>
      </a:lvl1pPr>
      <a:lvl2pPr marL="715963" marR="0" indent="-358775" algn="l" defTabSz="914400" rtl="0" eaLnBrk="1" fontAlgn="base" latinLnBrk="0" hangingPunct="1">
        <a:lnSpc>
          <a:spcPct val="110000"/>
        </a:lnSpc>
        <a:spcBef>
          <a:spcPts val="600"/>
        </a:spcBef>
        <a:spcAft>
          <a:spcPct val="0"/>
        </a:spcAft>
        <a:buClr>
          <a:schemeClr val="accent1"/>
        </a:buClr>
        <a:buSzPct val="90000"/>
        <a:buFont typeface="Wingdings 3" panose="05040102010807070707" pitchFamily="18" charset="2"/>
        <a:buChar char=""/>
        <a:tabLst/>
        <a:defRPr lang="de-DE" sz="2000" b="0" i="0" kern="1200" smtClean="0">
          <a:solidFill>
            <a:schemeClr val="tx1"/>
          </a:solidFill>
          <a:latin typeface="Arial"/>
          <a:ea typeface="+mn-ea"/>
          <a:cs typeface="+mn-cs"/>
        </a:defRPr>
      </a:lvl2pPr>
      <a:lvl3pPr marL="1081088" marR="0" indent="-365125" algn="l" defTabSz="914400" rtl="0" eaLnBrk="1" fontAlgn="base" latinLnBrk="0" hangingPunct="1">
        <a:lnSpc>
          <a:spcPct val="110000"/>
        </a:lnSpc>
        <a:spcBef>
          <a:spcPts val="300"/>
        </a:spcBef>
        <a:spcAft>
          <a:spcPts val="0"/>
        </a:spcAft>
        <a:buClr>
          <a:schemeClr val="accent1"/>
        </a:buClr>
        <a:buSzPct val="95000"/>
        <a:buFont typeface="Arial" panose="020B0604020202020204" pitchFamily="34" charset="0"/>
        <a:buChar char="●"/>
        <a:tabLst/>
        <a:defRPr lang="de-DE" sz="2000" b="0" i="0" kern="1200" smtClean="0">
          <a:solidFill>
            <a:schemeClr val="tx1"/>
          </a:solidFill>
          <a:latin typeface="Arial"/>
          <a:ea typeface="+mn-ea"/>
          <a:cs typeface="+mn-cs"/>
        </a:defRPr>
      </a:lvl3pPr>
      <a:lvl4pPr marL="1433513" marR="0" indent="-358775" algn="l" defTabSz="914400" rtl="0" eaLnBrk="1" fontAlgn="base" latinLnBrk="0" hangingPunct="1">
        <a:lnSpc>
          <a:spcPct val="110000"/>
        </a:lnSpc>
        <a:spcBef>
          <a:spcPct val="0"/>
        </a:spcBef>
        <a:spcAft>
          <a:spcPct val="0"/>
        </a:spcAft>
        <a:buClr>
          <a:schemeClr val="accent1"/>
        </a:buClr>
        <a:buSzTx/>
        <a:buFont typeface="Arial" panose="020B0604020202020204" pitchFamily="34" charset="0"/>
        <a:buChar char="−"/>
        <a:tabLst/>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2">
          <p15:clr>
            <a:srgbClr val="F26B43"/>
          </p15:clr>
        </p15:guide>
        <p15:guide id="4" pos="143">
          <p15:clr>
            <a:srgbClr val="F26B43"/>
          </p15:clr>
        </p15:guide>
        <p15:guide id="5" pos="7536">
          <p15:clr>
            <a:srgbClr val="F26B43"/>
          </p15:clr>
        </p15:guide>
        <p15:guide id="10" orient="horz" pos="1275">
          <p15:clr>
            <a:srgbClr val="F26B43"/>
          </p15:clr>
        </p15:guide>
        <p15:guide id="11" orient="horz" pos="41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42000"/>
            <a:lum/>
          </a:blip>
          <a:srcRect/>
          <a:stretch>
            <a:fillRect t="-65000" b="-65000"/>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341B893-5E64-41A2-A59D-26EE2D50455C}"/>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5" name="Datumsplatzhalter 5">
            <a:extLst>
              <a:ext uri="{FF2B5EF4-FFF2-40B4-BE49-F238E27FC236}">
                <a16:creationId xmlns:a16="http://schemas.microsoft.com/office/drawing/2014/main" id="{E4F52055-0D05-4ED7-8A63-F50B8DD25E65}"/>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18.09.2019</a:t>
            </a:fld>
            <a:endParaRPr lang="de-DE" dirty="0">
              <a:solidFill>
                <a:prstClr val="black"/>
              </a:solidFill>
              <a:latin typeface="Arial"/>
            </a:endParaRPr>
          </a:p>
        </p:txBody>
      </p:sp>
      <p:sp>
        <p:nvSpPr>
          <p:cNvPr id="17" name="Foliennummernplatzhalter 7">
            <a:extLst>
              <a:ext uri="{FF2B5EF4-FFF2-40B4-BE49-F238E27FC236}">
                <a16:creationId xmlns:a16="http://schemas.microsoft.com/office/drawing/2014/main" id="{17E8C29A-05ED-46E6-92DA-89743027126D}"/>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208911114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8" r:id="rId10"/>
  </p:sldLayoutIdLst>
  <p:hf hd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3" Type="http://schemas.openxmlformats.org/officeDocument/2006/relationships/slide" Target="slide25.xml"/><Relationship Id="rId18" Type="http://schemas.openxmlformats.org/officeDocument/2006/relationships/slide" Target="slide13.xml"/><Relationship Id="rId26" Type="http://schemas.openxmlformats.org/officeDocument/2006/relationships/slide" Target="slide28.xml"/><Relationship Id="rId39" Type="http://schemas.openxmlformats.org/officeDocument/2006/relationships/slide" Target="slide39.xml"/><Relationship Id="rId21" Type="http://schemas.openxmlformats.org/officeDocument/2006/relationships/slide" Target="slide17.xml"/><Relationship Id="rId34" Type="http://schemas.openxmlformats.org/officeDocument/2006/relationships/slide" Target="slide7.xml"/><Relationship Id="rId42" Type="http://schemas.openxmlformats.org/officeDocument/2006/relationships/slide" Target="slide36.xml"/><Relationship Id="rId47" Type="http://schemas.openxmlformats.org/officeDocument/2006/relationships/slide" Target="slide47.xml"/><Relationship Id="rId50" Type="http://schemas.openxmlformats.org/officeDocument/2006/relationships/slide" Target="slide44.xml"/><Relationship Id="rId7" Type="http://schemas.openxmlformats.org/officeDocument/2006/relationships/slide" Target="slide24.xml"/><Relationship Id="rId2" Type="http://schemas.openxmlformats.org/officeDocument/2006/relationships/slideLayout" Target="../slideLayouts/slideLayout9.xml"/><Relationship Id="rId16" Type="http://schemas.openxmlformats.org/officeDocument/2006/relationships/slide" Target="slide16.xml"/><Relationship Id="rId29" Type="http://schemas.openxmlformats.org/officeDocument/2006/relationships/slide" Target="slide35.xml"/><Relationship Id="rId11" Type="http://schemas.openxmlformats.org/officeDocument/2006/relationships/slide" Target="slide19.xml"/><Relationship Id="rId24" Type="http://schemas.openxmlformats.org/officeDocument/2006/relationships/slide" Target="slide30.xml"/><Relationship Id="rId32" Type="http://schemas.openxmlformats.org/officeDocument/2006/relationships/slide" Target="slide5.xml"/><Relationship Id="rId37" Type="http://schemas.openxmlformats.org/officeDocument/2006/relationships/slide" Target="slide11.xml"/><Relationship Id="rId40" Type="http://schemas.openxmlformats.org/officeDocument/2006/relationships/slide" Target="slide38.xml"/><Relationship Id="rId45" Type="http://schemas.openxmlformats.org/officeDocument/2006/relationships/slide" Target="slide43.xml"/><Relationship Id="rId53" Type="http://schemas.openxmlformats.org/officeDocument/2006/relationships/slide" Target="slide51.xml"/><Relationship Id="rId5" Type="http://schemas.openxmlformats.org/officeDocument/2006/relationships/slide" Target="slide52.xml"/><Relationship Id="rId10" Type="http://schemas.openxmlformats.org/officeDocument/2006/relationships/slide" Target="slide20.xml"/><Relationship Id="rId19" Type="http://schemas.openxmlformats.org/officeDocument/2006/relationships/slide" Target="slide10.xml"/><Relationship Id="rId31" Type="http://schemas.openxmlformats.org/officeDocument/2006/relationships/slide" Target="slide3.xml"/><Relationship Id="rId44" Type="http://schemas.openxmlformats.org/officeDocument/2006/relationships/slide" Target="slide42.xml"/><Relationship Id="rId52" Type="http://schemas.openxmlformats.org/officeDocument/2006/relationships/slide" Target="slide50.xml"/><Relationship Id="rId4" Type="http://schemas.openxmlformats.org/officeDocument/2006/relationships/slide" Target="slide26.xml"/><Relationship Id="rId9" Type="http://schemas.openxmlformats.org/officeDocument/2006/relationships/slide" Target="slide23.xml"/><Relationship Id="rId14" Type="http://schemas.openxmlformats.org/officeDocument/2006/relationships/slide" Target="slide27.xml"/><Relationship Id="rId22" Type="http://schemas.openxmlformats.org/officeDocument/2006/relationships/slide" Target="slide32.xml"/><Relationship Id="rId27" Type="http://schemas.openxmlformats.org/officeDocument/2006/relationships/slide" Target="slide33.xml"/><Relationship Id="rId30" Type="http://schemas.openxmlformats.org/officeDocument/2006/relationships/slide" Target="slide4.xml"/><Relationship Id="rId35" Type="http://schemas.openxmlformats.org/officeDocument/2006/relationships/slide" Target="slide8.xml"/><Relationship Id="rId43" Type="http://schemas.openxmlformats.org/officeDocument/2006/relationships/slide" Target="slide41.xml"/><Relationship Id="rId48" Type="http://schemas.openxmlformats.org/officeDocument/2006/relationships/slide" Target="slide46.xml"/><Relationship Id="rId8" Type="http://schemas.openxmlformats.org/officeDocument/2006/relationships/slide" Target="slide21.xml"/><Relationship Id="rId51" Type="http://schemas.openxmlformats.org/officeDocument/2006/relationships/slide" Target="slide49.xml"/><Relationship Id="rId3" Type="http://schemas.openxmlformats.org/officeDocument/2006/relationships/notesSlide" Target="../notesSlides/notesSlide2.xml"/><Relationship Id="rId12" Type="http://schemas.openxmlformats.org/officeDocument/2006/relationships/slide" Target="slide18.xml"/><Relationship Id="rId17" Type="http://schemas.openxmlformats.org/officeDocument/2006/relationships/slide" Target="slide15.xml"/><Relationship Id="rId25" Type="http://schemas.openxmlformats.org/officeDocument/2006/relationships/slide" Target="slide29.xml"/><Relationship Id="rId33" Type="http://schemas.openxmlformats.org/officeDocument/2006/relationships/slide" Target="slide6.xml"/><Relationship Id="rId38" Type="http://schemas.openxmlformats.org/officeDocument/2006/relationships/slide" Target="slide40.xml"/><Relationship Id="rId46" Type="http://schemas.openxmlformats.org/officeDocument/2006/relationships/slide" Target="slide48.xml"/><Relationship Id="rId20" Type="http://schemas.openxmlformats.org/officeDocument/2006/relationships/slide" Target="slide12.xml"/><Relationship Id="rId41" Type="http://schemas.openxmlformats.org/officeDocument/2006/relationships/slide" Target="slide37.xml"/><Relationship Id="rId1" Type="http://schemas.openxmlformats.org/officeDocument/2006/relationships/tags" Target="../tags/tag14.xml"/><Relationship Id="rId6" Type="http://schemas.openxmlformats.org/officeDocument/2006/relationships/slide" Target="slide22.xml"/><Relationship Id="rId15" Type="http://schemas.openxmlformats.org/officeDocument/2006/relationships/slide" Target="slide14.xml"/><Relationship Id="rId23" Type="http://schemas.openxmlformats.org/officeDocument/2006/relationships/slide" Target="slide31.xml"/><Relationship Id="rId28" Type="http://schemas.openxmlformats.org/officeDocument/2006/relationships/slide" Target="slide34.xml"/><Relationship Id="rId36" Type="http://schemas.openxmlformats.org/officeDocument/2006/relationships/slide" Target="slide9.xml"/><Relationship Id="rId49" Type="http://schemas.openxmlformats.org/officeDocument/2006/relationships/slide" Target="slide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41.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43.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4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45.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48.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50.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53.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54.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56.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58.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61.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62.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65000" b="-6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D9D8-44B9-452D-A486-2A9AEEB0CC86}"/>
              </a:ext>
            </a:extLst>
          </p:cNvPr>
          <p:cNvSpPr>
            <a:spLocks noGrp="1"/>
          </p:cNvSpPr>
          <p:nvPr>
            <p:ph type="title" idx="4294967295"/>
          </p:nvPr>
        </p:nvSpPr>
        <p:spPr>
          <a:xfrm>
            <a:off x="382181" y="2903922"/>
            <a:ext cx="6567259" cy="1382663"/>
          </a:xfrm>
          <a:prstGeom prst="rect">
            <a:avLst/>
          </a:prstGeom>
        </p:spPr>
        <p:txBody>
          <a:bodyPr/>
          <a:lstStyle/>
          <a:p>
            <a:r>
              <a:rPr lang="en-US" sz="7200" dirty="0">
                <a:solidFill>
                  <a:srgbClr val="007FAC"/>
                </a:solidFill>
                <a:latin typeface="Gill Sans Ultra Bold" panose="020B0A02020104020203" pitchFamily="34" charset="77"/>
              </a:rPr>
              <a:t>Food and Farm Facts Jeopardy</a:t>
            </a:r>
          </a:p>
        </p:txBody>
      </p:sp>
      <p:pic>
        <p:nvPicPr>
          <p:cNvPr id="3" name="Picture 2">
            <a:extLst>
              <a:ext uri="{FF2B5EF4-FFF2-40B4-BE49-F238E27FC236}">
                <a16:creationId xmlns:a16="http://schemas.microsoft.com/office/drawing/2014/main" id="{9BC84C35-EB5C-4775-B453-76CF1E797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2240" y="5187696"/>
            <a:ext cx="1889760" cy="1889760"/>
          </a:xfrm>
          <a:prstGeom prst="rect">
            <a:avLst/>
          </a:prstGeom>
        </p:spPr>
      </p:pic>
    </p:spTree>
    <p:custDataLst>
      <p:tags r:id="rId1"/>
    </p:custDataLst>
    <p:extLst>
      <p:ext uri="{BB962C8B-B14F-4D97-AF65-F5344CB8AC3E}">
        <p14:creationId xmlns:p14="http://schemas.microsoft.com/office/powerpoint/2010/main" val="72236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C534AB-703F-4C2B-81AD-65C5E674CB40}"/>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DE688D75-9C5F-4CBE-8A19-92D1E7A9AABA}"/>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$700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food Americans throw away at home</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96580"/>
            <a:ext cx="8229600" cy="6612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25%?</a:t>
            </a:r>
          </a:p>
        </p:txBody>
      </p:sp>
    </p:spTree>
    <p:custDataLst>
      <p:tags r:id="rId1"/>
    </p:custDataLst>
    <p:extLst>
      <p:ext uri="{BB962C8B-B14F-4D97-AF65-F5344CB8AC3E}">
        <p14:creationId xmlns:p14="http://schemas.microsoft.com/office/powerpoint/2010/main" val="256997957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109996-8379-4F22-B3C9-7DE207228007}"/>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996F315-1B71-4732-9248-B7EA7129839C}"/>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$800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6764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farms that market their products directly to consumers or locally</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52950"/>
            <a:ext cx="8229600" cy="6477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8%?</a:t>
            </a:r>
          </a:p>
        </p:txBody>
      </p:sp>
    </p:spTree>
    <p:custDataLst>
      <p:tags r:id="rId1"/>
    </p:custDataLst>
    <p:extLst>
      <p:ext uri="{BB962C8B-B14F-4D97-AF65-F5344CB8AC3E}">
        <p14:creationId xmlns:p14="http://schemas.microsoft.com/office/powerpoint/2010/main" val="68630130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4D805D-9D58-46D6-8A2F-49869B180DEC}"/>
              </a:ext>
            </a:extLst>
          </p:cNvPr>
          <p:cNvSpPr/>
          <p:nvPr/>
        </p:nvSpPr>
        <p:spPr>
          <a:xfrm>
            <a:off x="1752600" y="4114800"/>
            <a:ext cx="8686800" cy="15240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76F8E11-86CA-4040-ABEF-C0D0AAC1F794}"/>
              </a:ext>
            </a:extLst>
          </p:cNvPr>
          <p:cNvSpPr/>
          <p:nvPr/>
        </p:nvSpPr>
        <p:spPr>
          <a:xfrm>
            <a:off x="1752600" y="1015179"/>
            <a:ext cx="8686800" cy="28956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8722" name="Rectangle 2">
            <a:extLst>
              <a:ext uri="{FF2B5EF4-FFF2-40B4-BE49-F238E27FC236}">
                <a16:creationId xmlns:a16="http://schemas.microsoft.com/office/drawing/2014/main" id="{D1669E99-E004-4097-8AD3-1E0840FF788C}"/>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 - $100</a:t>
            </a:r>
          </a:p>
        </p:txBody>
      </p:sp>
      <p:sp>
        <p:nvSpPr>
          <p:cNvPr id="158724" name="AutoShape 4">
            <a:hlinkClick r:id="rId4" action="ppaction://hlinksldjump" highlightClick="1"/>
            <a:extLst>
              <a:ext uri="{FF2B5EF4-FFF2-40B4-BE49-F238E27FC236}">
                <a16:creationId xmlns:a16="http://schemas.microsoft.com/office/drawing/2014/main" id="{5C255013-BE2D-4E03-888D-1B83C9717A01}"/>
              </a:ext>
            </a:extLst>
          </p:cNvPr>
          <p:cNvSpPr>
            <a:spLocks noChangeArrowheads="1"/>
          </p:cNvSpPr>
          <p:nvPr/>
        </p:nvSpPr>
        <p:spPr bwMode="auto">
          <a:xfrm>
            <a:off x="8686800" y="6400800"/>
            <a:ext cx="457200" cy="381000"/>
          </a:xfrm>
          <a:prstGeom prst="actionButtonHome">
            <a:avLst/>
          </a:prstGeom>
          <a:solidFill>
            <a:srgbClr val="07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58725" name="Rectangle 5">
            <a:extLst>
              <a:ext uri="{FF2B5EF4-FFF2-40B4-BE49-F238E27FC236}">
                <a16:creationId xmlns:a16="http://schemas.microsoft.com/office/drawing/2014/main" id="{46D35AD8-5C87-45CA-90D2-351E9A3BE2E6}"/>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number of people each American farm produces food and fiber for annually in the U.S. and abroad</a:t>
            </a:r>
          </a:p>
        </p:txBody>
      </p:sp>
      <p:sp>
        <p:nvSpPr>
          <p:cNvPr id="158726" name="Rectangle 6">
            <a:extLst>
              <a:ext uri="{FF2B5EF4-FFF2-40B4-BE49-F238E27FC236}">
                <a16:creationId xmlns:a16="http://schemas.microsoft.com/office/drawing/2014/main" id="{88BAA28B-1EF6-4442-9FF3-1C5B434E981C}"/>
              </a:ext>
            </a:extLst>
          </p:cNvPr>
          <p:cNvSpPr>
            <a:spLocks noChangeArrowheads="1"/>
          </p:cNvSpPr>
          <p:nvPr/>
        </p:nvSpPr>
        <p:spPr bwMode="auto">
          <a:xfrm>
            <a:off x="1981200" y="4518498"/>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166?</a:t>
            </a:r>
          </a:p>
        </p:txBody>
      </p:sp>
    </p:spTree>
    <p:custDataLst>
      <p:tags r:id="rId1"/>
    </p:custDataLst>
    <p:extLst>
      <p:ext uri="{BB962C8B-B14F-4D97-AF65-F5344CB8AC3E}">
        <p14:creationId xmlns:p14="http://schemas.microsoft.com/office/powerpoint/2010/main" val="2539450190"/>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ppt_x"/>
                                          </p:val>
                                        </p:tav>
                                        <p:tav tm="100000">
                                          <p:val>
                                            <p:strVal val="#ppt_x"/>
                                          </p:val>
                                        </p:tav>
                                      </p:tavLst>
                                    </p:anim>
                                    <p:anim calcmode="lin" valueType="num">
                                      <p:cBhvr additive="base">
                                        <p:cTn id="8"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4D805D-9D58-46D6-8A2F-49869B180DEC}"/>
              </a:ext>
            </a:extLst>
          </p:cNvPr>
          <p:cNvSpPr/>
          <p:nvPr/>
        </p:nvSpPr>
        <p:spPr>
          <a:xfrm>
            <a:off x="1752600" y="4114800"/>
            <a:ext cx="8686800" cy="15240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876F8E11-86CA-4040-ABEF-C0D0AAC1F794}"/>
              </a:ext>
            </a:extLst>
          </p:cNvPr>
          <p:cNvSpPr/>
          <p:nvPr/>
        </p:nvSpPr>
        <p:spPr>
          <a:xfrm>
            <a:off x="1752600" y="1015179"/>
            <a:ext cx="8686800" cy="28956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58722" name="Rectangle 2">
            <a:extLst>
              <a:ext uri="{FF2B5EF4-FFF2-40B4-BE49-F238E27FC236}">
                <a16:creationId xmlns:a16="http://schemas.microsoft.com/office/drawing/2014/main" id="{D1669E99-E004-4097-8AD3-1E0840FF788C}"/>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 - $200</a:t>
            </a:r>
          </a:p>
        </p:txBody>
      </p:sp>
      <p:sp>
        <p:nvSpPr>
          <p:cNvPr id="158724" name="AutoShape 4">
            <a:hlinkClick r:id="rId4" action="ppaction://hlinksldjump" highlightClick="1"/>
            <a:extLst>
              <a:ext uri="{FF2B5EF4-FFF2-40B4-BE49-F238E27FC236}">
                <a16:creationId xmlns:a16="http://schemas.microsoft.com/office/drawing/2014/main" id="{5C255013-BE2D-4E03-888D-1B83C9717A01}"/>
              </a:ext>
            </a:extLst>
          </p:cNvPr>
          <p:cNvSpPr>
            <a:spLocks noChangeArrowheads="1"/>
          </p:cNvSpPr>
          <p:nvPr/>
        </p:nvSpPr>
        <p:spPr bwMode="auto">
          <a:xfrm>
            <a:off x="8686800" y="6400800"/>
            <a:ext cx="457200" cy="381000"/>
          </a:xfrm>
          <a:prstGeom prst="actionButtonHome">
            <a:avLst/>
          </a:prstGeom>
          <a:solidFill>
            <a:srgbClr val="0727A6"/>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58725" name="Rectangle 5">
            <a:extLst>
              <a:ext uri="{FF2B5EF4-FFF2-40B4-BE49-F238E27FC236}">
                <a16:creationId xmlns:a16="http://schemas.microsoft.com/office/drawing/2014/main" id="{46D35AD8-5C87-45CA-90D2-351E9A3BE2E6}"/>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lvl="0" indent="0" algn="ctr" fontAlgn="base">
              <a:spcAft>
                <a:spcPct val="0"/>
              </a:spcAft>
              <a:buClr>
                <a:srgbClr val="FFFFCC"/>
              </a:buClr>
              <a:buNone/>
            </a:pPr>
            <a:r>
              <a:rPr lang="en-US" altLang="en-US" dirty="0">
                <a:solidFill>
                  <a:srgbClr val="DADADA">
                    <a:lumMod val="10000"/>
                  </a:srgbClr>
                </a:solidFill>
                <a:effectLst/>
              </a:rPr>
              <a:t>The number of farms there are in the United States</a:t>
            </a:r>
            <a:endParaRPr kumimoji="0" lang="en-US" altLang="en-US" sz="2800" b="0" i="0" u="none" strike="noStrike" kern="1200" cap="none" spc="0" normalizeH="0" baseline="0" noProof="0" dirty="0">
              <a:ln>
                <a:noFill/>
              </a:ln>
              <a:solidFill>
                <a:srgbClr val="DADADA">
                  <a:lumMod val="10000"/>
                </a:srgbClr>
              </a:solidFill>
              <a:effectLst/>
              <a:uLnTx/>
              <a:uFillTx/>
              <a:latin typeface="Tahoma" panose="020B0604030504040204" pitchFamily="34" charset="0"/>
              <a:ea typeface="+mn-ea"/>
              <a:cs typeface="Arial" panose="020B0604020202020204" pitchFamily="34" charset="0"/>
            </a:endParaRPr>
          </a:p>
        </p:txBody>
      </p:sp>
      <p:sp>
        <p:nvSpPr>
          <p:cNvPr id="158726" name="Rectangle 6">
            <a:extLst>
              <a:ext uri="{FF2B5EF4-FFF2-40B4-BE49-F238E27FC236}">
                <a16:creationId xmlns:a16="http://schemas.microsoft.com/office/drawing/2014/main" id="{88BAA28B-1EF6-4442-9FF3-1C5B434E981C}"/>
              </a:ext>
            </a:extLst>
          </p:cNvPr>
          <p:cNvSpPr>
            <a:spLocks noChangeArrowheads="1"/>
          </p:cNvSpPr>
          <p:nvPr/>
        </p:nvSpPr>
        <p:spPr bwMode="auto">
          <a:xfrm>
            <a:off x="1981200" y="4518498"/>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lvl="0" indent="0" algn="ctr" fontAlgn="base">
              <a:spcAft>
                <a:spcPct val="0"/>
              </a:spcAft>
              <a:buClr>
                <a:srgbClr val="FFFFCC"/>
              </a:buClr>
              <a:buNone/>
            </a:pPr>
            <a:r>
              <a:rPr lang="en-US" altLang="en-US" dirty="0">
                <a:solidFill>
                  <a:srgbClr val="DADADA">
                    <a:lumMod val="10000"/>
                  </a:srgbClr>
                </a:solidFill>
                <a:effectLst/>
              </a:rPr>
              <a:t>What is two million?</a:t>
            </a:r>
            <a:endParaRPr kumimoji="0" lang="en-US" altLang="en-US" sz="2800" b="0" i="0" u="none" strike="noStrike" kern="1200" cap="none" spc="0" normalizeH="0" baseline="0" noProof="0" dirty="0">
              <a:ln>
                <a:noFill/>
              </a:ln>
              <a:solidFill>
                <a:srgbClr val="DADADA">
                  <a:lumMod val="10000"/>
                </a:srgbClr>
              </a:solidFill>
              <a:effectLst/>
              <a:uLnTx/>
              <a:uFillTx/>
              <a:latin typeface="Tahoma" panose="020B060403050404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6743512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ppt_x"/>
                                          </p:val>
                                        </p:tav>
                                        <p:tav tm="100000">
                                          <p:val>
                                            <p:strVal val="#ppt_x"/>
                                          </p:val>
                                        </p:tav>
                                      </p:tavLst>
                                    </p:anim>
                                    <p:anim calcmode="lin" valueType="num">
                                      <p:cBhvr additive="base">
                                        <p:cTn id="8"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59C0E-F0A5-4D68-93BF-408253E1414D}"/>
              </a:ext>
            </a:extLst>
          </p:cNvPr>
          <p:cNvSpPr/>
          <p:nvPr/>
        </p:nvSpPr>
        <p:spPr>
          <a:xfrm>
            <a:off x="1752600" y="4114800"/>
            <a:ext cx="8686800" cy="1524000"/>
          </a:xfrm>
          <a:prstGeom prst="rect">
            <a:avLst/>
          </a:prstGeom>
          <a:solidFill>
            <a:srgbClr val="06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B580B090-99CC-4446-B0F1-DE92DBC37AB5}"/>
              </a:ext>
            </a:extLst>
          </p:cNvPr>
          <p:cNvSpPr/>
          <p:nvPr/>
        </p:nvSpPr>
        <p:spPr>
          <a:xfrm>
            <a:off x="1752600" y="1015179"/>
            <a:ext cx="8686800" cy="2895600"/>
          </a:xfrm>
          <a:prstGeom prst="rect">
            <a:avLst/>
          </a:prstGeom>
          <a:solidFill>
            <a:srgbClr val="06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9746" name="Rectangle 2">
            <a:extLst>
              <a:ext uri="{FF2B5EF4-FFF2-40B4-BE49-F238E27FC236}">
                <a16:creationId xmlns:a16="http://schemas.microsoft.com/office/drawing/2014/main" id="{E7A930A8-2CCA-4C05-B32B-A24825C3A52D}"/>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$300</a:t>
            </a:r>
          </a:p>
        </p:txBody>
      </p:sp>
      <p:sp>
        <p:nvSpPr>
          <p:cNvPr id="159748" name="AutoShape 4">
            <a:hlinkClick r:id="rId4" action="ppaction://hlinksldjump" highlightClick="1"/>
            <a:extLst>
              <a:ext uri="{FF2B5EF4-FFF2-40B4-BE49-F238E27FC236}">
                <a16:creationId xmlns:a16="http://schemas.microsoft.com/office/drawing/2014/main" id="{3094BA9E-02C2-4344-97FE-9F02581DA973}"/>
              </a:ext>
            </a:extLst>
          </p:cNvPr>
          <p:cNvSpPr>
            <a:spLocks noChangeArrowheads="1"/>
          </p:cNvSpPr>
          <p:nvPr/>
        </p:nvSpPr>
        <p:spPr bwMode="auto">
          <a:xfrm>
            <a:off x="8686800" y="6400800"/>
            <a:ext cx="457200" cy="381000"/>
          </a:xfrm>
          <a:prstGeom prst="actionButtonHome">
            <a:avLst/>
          </a:prstGeom>
          <a:solidFill>
            <a:srgbClr val="06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59749" name="Rectangle 5">
            <a:extLst>
              <a:ext uri="{FF2B5EF4-FFF2-40B4-BE49-F238E27FC236}">
                <a16:creationId xmlns:a16="http://schemas.microsoft.com/office/drawing/2014/main" id="{861FED9D-F2A6-4A73-B2AE-6A649B40B127}"/>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top U.S. commodity with 965 billion pounds produced annually</a:t>
            </a:r>
          </a:p>
        </p:txBody>
      </p:sp>
      <p:sp>
        <p:nvSpPr>
          <p:cNvPr id="159750" name="Rectangle 6">
            <a:extLst>
              <a:ext uri="{FF2B5EF4-FFF2-40B4-BE49-F238E27FC236}">
                <a16:creationId xmlns:a16="http://schemas.microsoft.com/office/drawing/2014/main" id="{439249C8-FDF9-4032-ACF7-2880D25F00DD}"/>
              </a:ext>
            </a:extLst>
          </p:cNvPr>
          <p:cNvSpPr>
            <a:spLocks noChangeArrowheads="1"/>
          </p:cNvSpPr>
          <p:nvPr/>
        </p:nvSpPr>
        <p:spPr bwMode="auto">
          <a:xfrm>
            <a:off x="1981200" y="4434051"/>
            <a:ext cx="8229600" cy="885497"/>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are grains (corn, wheat, oats, rice, barley, rye, sorghum and millet)?</a:t>
            </a:r>
          </a:p>
        </p:txBody>
      </p:sp>
    </p:spTree>
    <p:custDataLst>
      <p:tags r:id="rId1"/>
    </p:custDataLst>
    <p:extLst>
      <p:ext uri="{BB962C8B-B14F-4D97-AF65-F5344CB8AC3E}">
        <p14:creationId xmlns:p14="http://schemas.microsoft.com/office/powerpoint/2010/main" val="67788386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39AE44-8A7C-4DD7-86DD-E4AD307D1C38}"/>
              </a:ext>
            </a:extLst>
          </p:cNvPr>
          <p:cNvSpPr/>
          <p:nvPr/>
        </p:nvSpPr>
        <p:spPr>
          <a:xfrm>
            <a:off x="1752600" y="4114800"/>
            <a:ext cx="8686800" cy="1524000"/>
          </a:xfrm>
          <a:prstGeom prst="rect">
            <a:avLst/>
          </a:prstGeom>
          <a:solidFill>
            <a:srgbClr val="05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CC64C66-E854-44B3-BC4E-E08BF98A60A3}"/>
              </a:ext>
            </a:extLst>
          </p:cNvPr>
          <p:cNvSpPr/>
          <p:nvPr/>
        </p:nvSpPr>
        <p:spPr>
          <a:xfrm>
            <a:off x="1752600" y="1015179"/>
            <a:ext cx="8686800" cy="2895600"/>
          </a:xfrm>
          <a:prstGeom prst="rect">
            <a:avLst/>
          </a:prstGeom>
          <a:solidFill>
            <a:srgbClr val="05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0770" name="Rectangle 2">
            <a:extLst>
              <a:ext uri="{FF2B5EF4-FFF2-40B4-BE49-F238E27FC236}">
                <a16:creationId xmlns:a16="http://schemas.microsoft.com/office/drawing/2014/main" id="{3FF57B87-57BD-46DD-9688-B2464F3A12B9}"/>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$400</a:t>
            </a:r>
          </a:p>
        </p:txBody>
      </p:sp>
      <p:sp>
        <p:nvSpPr>
          <p:cNvPr id="160772" name="AutoShape 4">
            <a:hlinkClick r:id="rId4" action="ppaction://hlinksldjump" highlightClick="1"/>
            <a:extLst>
              <a:ext uri="{FF2B5EF4-FFF2-40B4-BE49-F238E27FC236}">
                <a16:creationId xmlns:a16="http://schemas.microsoft.com/office/drawing/2014/main" id="{FC1FDD4C-8AEC-4AD7-B2D1-1A9D357FB829}"/>
              </a:ext>
            </a:extLst>
          </p:cNvPr>
          <p:cNvSpPr>
            <a:spLocks noChangeArrowheads="1"/>
          </p:cNvSpPr>
          <p:nvPr/>
        </p:nvSpPr>
        <p:spPr bwMode="auto">
          <a:xfrm>
            <a:off x="8686800" y="6400800"/>
            <a:ext cx="457200" cy="381000"/>
          </a:xfrm>
          <a:prstGeom prst="actionButtonHome">
            <a:avLst/>
          </a:prstGeom>
          <a:solidFill>
            <a:srgbClr val="05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0773" name="Rectangle 5">
            <a:extLst>
              <a:ext uri="{FF2B5EF4-FFF2-40B4-BE49-F238E27FC236}">
                <a16:creationId xmlns:a16="http://schemas.microsoft.com/office/drawing/2014/main" id="{5F1181BB-D418-45FA-A49F-D8FA28499633}"/>
              </a:ext>
            </a:extLst>
          </p:cNvPr>
          <p:cNvSpPr>
            <a:spLocks noChangeArrowheads="1"/>
          </p:cNvSpPr>
          <p:nvPr/>
        </p:nvSpPr>
        <p:spPr bwMode="auto">
          <a:xfrm>
            <a:off x="1981200" y="14478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average age of a farmer in the U.S.</a:t>
            </a:r>
          </a:p>
        </p:txBody>
      </p:sp>
      <p:sp>
        <p:nvSpPr>
          <p:cNvPr id="160774" name="Rectangle 6">
            <a:extLst>
              <a:ext uri="{FF2B5EF4-FFF2-40B4-BE49-F238E27FC236}">
                <a16:creationId xmlns:a16="http://schemas.microsoft.com/office/drawing/2014/main" id="{D3225D40-1592-4C4F-A61F-095C16023266}"/>
              </a:ext>
            </a:extLst>
          </p:cNvPr>
          <p:cNvSpPr>
            <a:spLocks noChangeArrowheads="1"/>
          </p:cNvSpPr>
          <p:nvPr/>
        </p:nvSpPr>
        <p:spPr bwMode="auto">
          <a:xfrm>
            <a:off x="1981200" y="4520379"/>
            <a:ext cx="8229600" cy="67309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58?</a:t>
            </a:r>
          </a:p>
        </p:txBody>
      </p:sp>
    </p:spTree>
    <p:custDataLst>
      <p:tags r:id="rId1"/>
    </p:custDataLst>
    <p:extLst>
      <p:ext uri="{BB962C8B-B14F-4D97-AF65-F5344CB8AC3E}">
        <p14:creationId xmlns:p14="http://schemas.microsoft.com/office/powerpoint/2010/main" val="421083160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4"/>
                                        </p:tgtEl>
                                        <p:attrNameLst>
                                          <p:attrName>style.visibility</p:attrName>
                                        </p:attrNameLst>
                                      </p:cBhvr>
                                      <p:to>
                                        <p:strVal val="visible"/>
                                      </p:to>
                                    </p:set>
                                    <p:anim calcmode="lin" valueType="num">
                                      <p:cBhvr additive="base">
                                        <p:cTn id="7" dur="500" fill="hold"/>
                                        <p:tgtEl>
                                          <p:spTgt spid="160774"/>
                                        </p:tgtEl>
                                        <p:attrNameLst>
                                          <p:attrName>ppt_x</p:attrName>
                                        </p:attrNameLst>
                                      </p:cBhvr>
                                      <p:tavLst>
                                        <p:tav tm="0">
                                          <p:val>
                                            <p:strVal val="#ppt_x"/>
                                          </p:val>
                                        </p:tav>
                                        <p:tav tm="100000">
                                          <p:val>
                                            <p:strVal val="#ppt_x"/>
                                          </p:val>
                                        </p:tav>
                                      </p:tavLst>
                                    </p:anim>
                                    <p:anim calcmode="lin" valueType="num">
                                      <p:cBhvr additive="base">
                                        <p:cTn id="8"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363399-11C1-47C3-81B9-DF5445674078}"/>
              </a:ext>
            </a:extLst>
          </p:cNvPr>
          <p:cNvSpPr/>
          <p:nvPr/>
        </p:nvSpPr>
        <p:spPr>
          <a:xfrm>
            <a:off x="1752600" y="4114800"/>
            <a:ext cx="8686800" cy="1524000"/>
          </a:xfrm>
          <a:prstGeom prst="rect">
            <a:avLst/>
          </a:prstGeom>
          <a:solidFill>
            <a:srgbClr val="04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082BF31D-CE8E-4F9A-8229-3913F3E504A8}"/>
              </a:ext>
            </a:extLst>
          </p:cNvPr>
          <p:cNvSpPr/>
          <p:nvPr/>
        </p:nvSpPr>
        <p:spPr>
          <a:xfrm>
            <a:off x="1752600" y="1015179"/>
            <a:ext cx="8686800" cy="2895600"/>
          </a:xfrm>
          <a:prstGeom prst="rect">
            <a:avLst/>
          </a:prstGeom>
          <a:solidFill>
            <a:srgbClr val="04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$500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6150"/>
            <a:ext cx="457200" cy="381000"/>
          </a:xfrm>
          <a:prstGeom prst="actionButtonHome">
            <a:avLst/>
          </a:prstGeom>
          <a:solidFill>
            <a:srgbClr val="04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percentage of women farm operators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20379"/>
            <a:ext cx="8229600" cy="7239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36%?</a:t>
            </a:r>
          </a:p>
        </p:txBody>
      </p:sp>
    </p:spTree>
    <p:custDataLst>
      <p:tags r:id="rId1"/>
    </p:custDataLst>
    <p:extLst>
      <p:ext uri="{BB962C8B-B14F-4D97-AF65-F5344CB8AC3E}">
        <p14:creationId xmlns:p14="http://schemas.microsoft.com/office/powerpoint/2010/main" val="399143647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7FB97F-4C3F-4219-A3D8-147FA7F9B7E0}"/>
              </a:ext>
            </a:extLst>
          </p:cNvPr>
          <p:cNvSpPr/>
          <p:nvPr/>
        </p:nvSpPr>
        <p:spPr>
          <a:xfrm>
            <a:off x="1752600" y="4114800"/>
            <a:ext cx="8686800" cy="1524000"/>
          </a:xfrm>
          <a:prstGeom prst="rect">
            <a:avLst/>
          </a:prstGeom>
          <a:solidFill>
            <a:srgbClr val="03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CE7BF5B7-853A-4035-AA52-CD49417093BC}"/>
              </a:ext>
            </a:extLst>
          </p:cNvPr>
          <p:cNvSpPr/>
          <p:nvPr/>
        </p:nvSpPr>
        <p:spPr>
          <a:xfrm>
            <a:off x="1752600" y="1015179"/>
            <a:ext cx="8686800" cy="2895600"/>
          </a:xfrm>
          <a:prstGeom prst="rect">
            <a:avLst/>
          </a:prstGeom>
          <a:solidFill>
            <a:srgbClr val="03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a:solidFill>
            <a:schemeClr val="tx1"/>
          </a:solidFill>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$600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3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581091"/>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state with the most farms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495800"/>
            <a:ext cx="8229600" cy="7620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Texas?</a:t>
            </a:r>
          </a:p>
        </p:txBody>
      </p:sp>
    </p:spTree>
    <p:custDataLst>
      <p:tags r:id="rId1"/>
    </p:custDataLst>
    <p:extLst>
      <p:ext uri="{BB962C8B-B14F-4D97-AF65-F5344CB8AC3E}">
        <p14:creationId xmlns:p14="http://schemas.microsoft.com/office/powerpoint/2010/main" val="2342391401"/>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37217F-3558-4D5D-A0FF-C9231A55FCE3}"/>
              </a:ext>
            </a:extLst>
          </p:cNvPr>
          <p:cNvSpPr/>
          <p:nvPr/>
        </p:nvSpPr>
        <p:spPr>
          <a:xfrm>
            <a:off x="1752600" y="4114800"/>
            <a:ext cx="8686800" cy="15240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E7C13B50-47F1-4565-A26F-AFB3F8030F87}"/>
              </a:ext>
            </a:extLst>
          </p:cNvPr>
          <p:cNvSpPr/>
          <p:nvPr/>
        </p:nvSpPr>
        <p:spPr>
          <a:xfrm>
            <a:off x="1752600" y="1015179"/>
            <a:ext cx="8686800" cy="28956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a:xfrm>
            <a:off x="218334" y="298744"/>
            <a:ext cx="11737914" cy="853200"/>
          </a:xfrm>
        </p:spPr>
        <p:txBody>
          <a:bodyPr anchor="ct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$700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2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The percentage of all farmers aged 34 and under</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20379"/>
            <a:ext cx="8229600" cy="70713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8%?</a:t>
            </a:r>
          </a:p>
        </p:txBody>
      </p:sp>
    </p:spTree>
    <p:custDataLst>
      <p:tags r:id="rId1"/>
    </p:custDataLst>
    <p:extLst>
      <p:ext uri="{BB962C8B-B14F-4D97-AF65-F5344CB8AC3E}">
        <p14:creationId xmlns:p14="http://schemas.microsoft.com/office/powerpoint/2010/main" val="1244773820"/>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CE3175-6CBC-43D5-BCCC-E1330A4A90E8}"/>
              </a:ext>
            </a:extLst>
          </p:cNvPr>
          <p:cNvSpPr/>
          <p:nvPr/>
        </p:nvSpPr>
        <p:spPr>
          <a:xfrm>
            <a:off x="1752600" y="4114800"/>
            <a:ext cx="8686800" cy="15240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9BB04F18-3D8A-4A2C-A351-5A4AD01D5B60}"/>
              </a:ext>
            </a:extLst>
          </p:cNvPr>
          <p:cNvSpPr/>
          <p:nvPr/>
        </p:nvSpPr>
        <p:spPr>
          <a:xfrm>
            <a:off x="1752600" y="1015179"/>
            <a:ext cx="8686800" cy="28956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$800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2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7374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441 acres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72001"/>
            <a:ext cx="8229600" cy="653115"/>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rPr>
              <a:t>What is the average U.S. farm size?</a:t>
            </a:r>
          </a:p>
        </p:txBody>
      </p:sp>
    </p:spTree>
    <p:custDataLst>
      <p:tags r:id="rId1"/>
    </p:custDataLst>
    <p:extLst>
      <p:ext uri="{BB962C8B-B14F-4D97-AF65-F5344CB8AC3E}">
        <p14:creationId xmlns:p14="http://schemas.microsoft.com/office/powerpoint/2010/main" val="273049967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2A96-271D-E943-8DD0-9FD4A74D0398}"/>
              </a:ext>
            </a:extLst>
          </p:cNvPr>
          <p:cNvSpPr>
            <a:spLocks noGrp="1"/>
          </p:cNvSpPr>
          <p:nvPr>
            <p:ph type="title"/>
          </p:nvPr>
        </p:nvSpPr>
        <p:spPr>
          <a:xfrm>
            <a:off x="515389" y="447068"/>
            <a:ext cx="11737914" cy="853200"/>
          </a:xfrm>
        </p:spPr>
        <p:txBody>
          <a:bodyPr/>
          <a:lstStyle/>
          <a:p>
            <a:r>
              <a:rPr lang="en-US" sz="3600" dirty="0">
                <a:latin typeface="Gill Sans" panose="020B0502020104020203" pitchFamily="34" charset="-79"/>
                <a:cs typeface="Gill Sans" panose="020B0502020104020203" pitchFamily="34" charset="-79"/>
              </a:rPr>
              <a:t>Directions</a:t>
            </a:r>
            <a:endParaRPr lang="en-US" dirty="0">
              <a:latin typeface="Gill Sans" panose="020B0502020104020203" pitchFamily="34" charset="-79"/>
              <a:cs typeface="Gill Sans" panose="020B0502020104020203" pitchFamily="34" charset="-79"/>
            </a:endParaRPr>
          </a:p>
        </p:txBody>
      </p:sp>
      <p:sp>
        <p:nvSpPr>
          <p:cNvPr id="4" name="TextBox 3">
            <a:extLst>
              <a:ext uri="{FF2B5EF4-FFF2-40B4-BE49-F238E27FC236}">
                <a16:creationId xmlns:a16="http://schemas.microsoft.com/office/drawing/2014/main" id="{99B47CEE-0D29-514A-867F-19FEA88C4904}"/>
              </a:ext>
            </a:extLst>
          </p:cNvPr>
          <p:cNvSpPr txBox="1"/>
          <p:nvPr/>
        </p:nvSpPr>
        <p:spPr>
          <a:xfrm>
            <a:off x="837488" y="1300268"/>
            <a:ext cx="10800330" cy="4708981"/>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are broken into small groups.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pick a category and a point value.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must give the answer in the form of a question before clicking again.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If the student or team is correct, they are awarded the point value of the question.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Click on the home icon in the bottom right of each slide to return to the main category screen.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Continue until all questions have been answered.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Keep track of each team’s points. The team with</a:t>
            </a:r>
          </a:p>
          <a:p>
            <a:pPr lvl="0">
              <a:defRPr/>
            </a:pPr>
            <a:r>
              <a:rPr lang="en-US" sz="2400" dirty="0">
                <a:latin typeface="Gill Sans" panose="020B0502020104020203" pitchFamily="34" charset="-79"/>
                <a:cs typeface="Gill Sans" panose="020B0502020104020203" pitchFamily="34" charset="-79"/>
              </a:rPr>
              <a:t>   the most points wins!</a:t>
            </a:r>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BDEB0D04-D37F-4992-9BEE-88EE282CD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888" y="5135880"/>
            <a:ext cx="2039112" cy="2039112"/>
          </a:xfrm>
          <a:prstGeom prst="rect">
            <a:avLst/>
          </a:prstGeom>
        </p:spPr>
      </p:pic>
    </p:spTree>
    <p:custDataLst>
      <p:tags r:id="rId1"/>
    </p:custDataLst>
    <p:extLst>
      <p:ext uri="{BB962C8B-B14F-4D97-AF65-F5344CB8AC3E}">
        <p14:creationId xmlns:p14="http://schemas.microsoft.com/office/powerpoint/2010/main" val="1748769639"/>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country that receives the most U.S. agricultural products exports</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Canada?</a:t>
            </a:r>
          </a:p>
        </p:txBody>
      </p:sp>
    </p:spTree>
    <p:custDataLst>
      <p:tags r:id="rId1"/>
    </p:custDataLst>
    <p:extLst>
      <p:ext uri="{BB962C8B-B14F-4D97-AF65-F5344CB8AC3E}">
        <p14:creationId xmlns:p14="http://schemas.microsoft.com/office/powerpoint/2010/main" val="10573903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C473DE-366B-4FDE-86BB-64A7DBDA9E1B}"/>
              </a:ext>
            </a:extLst>
          </p:cNvPr>
          <p:cNvSpPr/>
          <p:nvPr/>
        </p:nvSpPr>
        <p:spPr>
          <a:xfrm>
            <a:off x="1752600" y="4121286"/>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04696689-86E9-400D-9CC9-BFD4D482926F}"/>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3845" name="Rectangle 5">
            <a:extLst>
              <a:ext uri="{FF2B5EF4-FFF2-40B4-BE49-F238E27FC236}">
                <a16:creationId xmlns:a16="http://schemas.microsoft.com/office/drawing/2014/main" id="{A7D15646-CA2B-4E99-B4AD-18EBC2C1432D}"/>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percentage of the USDA budget for agriculture programs</a:t>
            </a:r>
          </a:p>
        </p:txBody>
      </p:sp>
      <p:sp>
        <p:nvSpPr>
          <p:cNvPr id="163846" name="Rectangle 6">
            <a:extLst>
              <a:ext uri="{FF2B5EF4-FFF2-40B4-BE49-F238E27FC236}">
                <a16:creationId xmlns:a16="http://schemas.microsoft.com/office/drawing/2014/main" id="{DE29330F-2B0D-4D91-9615-D6B1F79D4286}"/>
              </a:ext>
            </a:extLst>
          </p:cNvPr>
          <p:cNvSpPr>
            <a:spLocks noChangeArrowheads="1"/>
          </p:cNvSpPr>
          <p:nvPr/>
        </p:nvSpPr>
        <p:spPr bwMode="auto">
          <a:xfrm>
            <a:off x="1981200" y="4572000"/>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20%?</a:t>
            </a:r>
          </a:p>
        </p:txBody>
      </p:sp>
    </p:spTree>
    <p:custDataLst>
      <p:tags r:id="rId1"/>
    </p:custDataLst>
    <p:extLst>
      <p:ext uri="{BB962C8B-B14F-4D97-AF65-F5344CB8AC3E}">
        <p14:creationId xmlns:p14="http://schemas.microsoft.com/office/powerpoint/2010/main" val="108179311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FD187-958B-463D-8F8A-AC857EE4BA24}"/>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11382C7-B360-4200-8D67-A56CA0E8BBD7}"/>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4869" name="Rectangle 5">
            <a:extLst>
              <a:ext uri="{FF2B5EF4-FFF2-40B4-BE49-F238E27FC236}">
                <a16:creationId xmlns:a16="http://schemas.microsoft.com/office/drawing/2014/main" id="{8F1A32DD-A07C-41D3-91E2-6A62DF262288}"/>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Most of the USDA budget is used for these programs</a:t>
            </a:r>
          </a:p>
        </p:txBody>
      </p:sp>
      <p:sp>
        <p:nvSpPr>
          <p:cNvPr id="164870" name="Rectangle 6">
            <a:extLst>
              <a:ext uri="{FF2B5EF4-FFF2-40B4-BE49-F238E27FC236}">
                <a16:creationId xmlns:a16="http://schemas.microsoft.com/office/drawing/2014/main" id="{21A2B651-F186-4042-B79C-E24F2A77756A}"/>
              </a:ext>
            </a:extLst>
          </p:cNvPr>
          <p:cNvSpPr>
            <a:spLocks noChangeArrowheads="1"/>
          </p:cNvSpPr>
          <p:nvPr/>
        </p:nvSpPr>
        <p:spPr bwMode="auto">
          <a:xfrm>
            <a:off x="1981200" y="4367514"/>
            <a:ext cx="8229600" cy="1018572"/>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are the food assistance and nutrition programs?</a:t>
            </a:r>
          </a:p>
        </p:txBody>
      </p:sp>
    </p:spTree>
    <p:custDataLst>
      <p:tags r:id="rId1"/>
    </p:custDataLst>
    <p:extLst>
      <p:ext uri="{BB962C8B-B14F-4D97-AF65-F5344CB8AC3E}">
        <p14:creationId xmlns:p14="http://schemas.microsoft.com/office/powerpoint/2010/main" val="619407011"/>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46086-A076-4BC0-A97E-12DAF85F8B24}"/>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C825478A-51D6-4CAC-8ED2-13536A4DE6D8}"/>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5893" name="Rectangle 5">
            <a:extLst>
              <a:ext uri="{FF2B5EF4-FFF2-40B4-BE49-F238E27FC236}">
                <a16:creationId xmlns:a16="http://schemas.microsoft.com/office/drawing/2014/main" id="{12DB6EAB-DED3-4490-8DFC-56719E2DA298}"/>
              </a:ext>
            </a:extLst>
          </p:cNvPr>
          <p:cNvSpPr>
            <a:spLocks noChangeArrowheads="1"/>
          </p:cNvSpPr>
          <p:nvPr/>
        </p:nvSpPr>
        <p:spPr bwMode="auto">
          <a:xfrm>
            <a:off x="1981200" y="153697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amount of money farmers and ranchers receive on average out of every retail dollar spent on food that is eaten at home and away from home</a:t>
            </a:r>
          </a:p>
        </p:txBody>
      </p:sp>
      <p:sp>
        <p:nvSpPr>
          <p:cNvPr id="165894" name="Rectangle 6">
            <a:extLst>
              <a:ext uri="{FF2B5EF4-FFF2-40B4-BE49-F238E27FC236}">
                <a16:creationId xmlns:a16="http://schemas.microsoft.com/office/drawing/2014/main" id="{8D92A17E-CA78-4CC4-8EC1-93FDD13BBC29}"/>
              </a:ext>
            </a:extLst>
          </p:cNvPr>
          <p:cNvSpPr>
            <a:spLocks noChangeArrowheads="1"/>
          </p:cNvSpPr>
          <p:nvPr/>
        </p:nvSpPr>
        <p:spPr bwMode="auto">
          <a:xfrm>
            <a:off x="1981200" y="4549043"/>
            <a:ext cx="8229600" cy="75091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15 cents?</a:t>
            </a:r>
          </a:p>
        </p:txBody>
      </p:sp>
    </p:spTree>
    <p:custDataLst>
      <p:tags r:id="rId1"/>
    </p:custDataLst>
    <p:extLst>
      <p:ext uri="{BB962C8B-B14F-4D97-AF65-F5344CB8AC3E}">
        <p14:creationId xmlns:p14="http://schemas.microsoft.com/office/powerpoint/2010/main" val="1970010506"/>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ppt_x"/>
                                          </p:val>
                                        </p:tav>
                                        <p:tav tm="100000">
                                          <p:val>
                                            <p:strVal val="#ppt_x"/>
                                          </p:val>
                                        </p:tav>
                                      </p:tavLst>
                                    </p:anim>
                                    <p:anim calcmode="lin" valueType="num">
                                      <p:cBhvr additive="base">
                                        <p:cTn id="8"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EE6464-C264-4496-9C61-0842DD017991}"/>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08BA0F1-85F0-4B8F-AF50-279C373EB414}"/>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$500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393991"/>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top farm production expense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87953"/>
            <a:ext cx="8229600" cy="70713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fertilizer, seed and crop-protecting chemicals?</a:t>
            </a:r>
          </a:p>
        </p:txBody>
      </p:sp>
    </p:spTree>
    <p:custDataLst>
      <p:tags r:id="rId1"/>
    </p:custDataLst>
    <p:extLst>
      <p:ext uri="{BB962C8B-B14F-4D97-AF65-F5344CB8AC3E}">
        <p14:creationId xmlns:p14="http://schemas.microsoft.com/office/powerpoint/2010/main" val="403119627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8B7D0D-6922-4F02-945D-5A3283ADA421}"/>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10E3EC7-FEF5-4EF8-8B9D-8FA779B9912E}"/>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$600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77242"/>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top import commodities (based on value)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374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fresh and processed fruits ($17.5 billion)?</a:t>
            </a:r>
          </a:p>
        </p:txBody>
      </p:sp>
    </p:spTree>
    <p:custDataLst>
      <p:tags r:id="rId1"/>
    </p:custDataLst>
    <p:extLst>
      <p:ext uri="{BB962C8B-B14F-4D97-AF65-F5344CB8AC3E}">
        <p14:creationId xmlns:p14="http://schemas.microsoft.com/office/powerpoint/2010/main" val="268115308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AAF86-B5F7-4E35-AE4F-7ABAC4B60ABF}"/>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4F784D9C-B205-476B-BA53-2B8D09A7E589}"/>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$700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5914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top four export commodities (based on value)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5065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beef, veal, pork and poultry ($19 billion)?</a:t>
            </a:r>
          </a:p>
        </p:txBody>
      </p:sp>
    </p:spTree>
    <p:custDataLst>
      <p:tags r:id="rId1"/>
    </p:custDataLst>
    <p:extLst>
      <p:ext uri="{BB962C8B-B14F-4D97-AF65-F5344CB8AC3E}">
        <p14:creationId xmlns:p14="http://schemas.microsoft.com/office/powerpoint/2010/main" val="25899019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67FA8A-206B-488B-A901-70F0557E9A47}"/>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2429C462-50AE-4CD8-9861-4D47AF3720C3}"/>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$800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These three countries make up 40% of all U.S. agricultural exports</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95800"/>
            <a:ext cx="8229600" cy="7620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Canada, Mexico and the E.U.?</a:t>
            </a:r>
          </a:p>
        </p:txBody>
      </p:sp>
    </p:spTree>
    <p:custDataLst>
      <p:tags r:id="rId1"/>
    </p:custDataLst>
    <p:extLst>
      <p:ext uri="{BB962C8B-B14F-4D97-AF65-F5344CB8AC3E}">
        <p14:creationId xmlns:p14="http://schemas.microsoft.com/office/powerpoint/2010/main" val="83578657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practice of growing different crops in succession on the same land</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crop rotation?</a:t>
            </a:r>
          </a:p>
        </p:txBody>
      </p:sp>
    </p:spTree>
    <p:custDataLst>
      <p:tags r:id="rId1"/>
    </p:custDataLst>
    <p:extLst>
      <p:ext uri="{BB962C8B-B14F-4D97-AF65-F5344CB8AC3E}">
        <p14:creationId xmlns:p14="http://schemas.microsoft.com/office/powerpoint/2010/main" val="19399688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C473DE-366B-4FDE-86BB-64A7DBDA9E1B}"/>
              </a:ext>
            </a:extLst>
          </p:cNvPr>
          <p:cNvSpPr/>
          <p:nvPr/>
        </p:nvSpPr>
        <p:spPr>
          <a:xfrm>
            <a:off x="1752600" y="4121286"/>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04696689-86E9-400D-9CC9-BFD4D482926F}"/>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3845" name="Rectangle 5">
            <a:extLst>
              <a:ext uri="{FF2B5EF4-FFF2-40B4-BE49-F238E27FC236}">
                <a16:creationId xmlns:a16="http://schemas.microsoft.com/office/drawing/2014/main" id="{A7D15646-CA2B-4E99-B4AD-18EBC2C1432D}"/>
              </a:ext>
            </a:extLst>
          </p:cNvPr>
          <p:cNvSpPr>
            <a:spLocks noChangeArrowheads="1"/>
          </p:cNvSpPr>
          <p:nvPr/>
        </p:nvSpPr>
        <p:spPr bwMode="auto">
          <a:xfrm>
            <a:off x="1981200" y="1472379"/>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Sand, silt, clay, organic matter, water and microorganisms are all a part of this medium</a:t>
            </a:r>
          </a:p>
        </p:txBody>
      </p:sp>
      <p:sp>
        <p:nvSpPr>
          <p:cNvPr id="163846" name="Rectangle 6">
            <a:extLst>
              <a:ext uri="{FF2B5EF4-FFF2-40B4-BE49-F238E27FC236}">
                <a16:creationId xmlns:a16="http://schemas.microsoft.com/office/drawing/2014/main" id="{DE29330F-2B0D-4D91-9615-D6B1F79D4286}"/>
              </a:ext>
            </a:extLst>
          </p:cNvPr>
          <p:cNvSpPr>
            <a:spLocks noChangeArrowheads="1"/>
          </p:cNvSpPr>
          <p:nvPr/>
        </p:nvSpPr>
        <p:spPr bwMode="auto">
          <a:xfrm>
            <a:off x="1981200" y="4572000"/>
            <a:ext cx="8229600" cy="6858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soil?</a:t>
            </a:r>
          </a:p>
        </p:txBody>
      </p:sp>
    </p:spTree>
    <p:custDataLst>
      <p:tags r:id="rId1"/>
    </p:custDataLst>
    <p:extLst>
      <p:ext uri="{BB962C8B-B14F-4D97-AF65-F5344CB8AC3E}">
        <p14:creationId xmlns:p14="http://schemas.microsoft.com/office/powerpoint/2010/main" val="625533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535A863-CD67-4EF5-9BED-B98279ACF593}"/>
              </a:ext>
            </a:extLst>
          </p:cNvPr>
          <p:cNvSpPr>
            <a:spLocks noGrp="1" noChangeArrowheads="1"/>
          </p:cNvSpPr>
          <p:nvPr>
            <p:ph type="title"/>
          </p:nvPr>
        </p:nvSpPr>
        <p:spPr>
          <a:xfrm>
            <a:off x="328652" y="376385"/>
            <a:ext cx="11737914" cy="853200"/>
          </a:xfrm>
        </p:spPr>
        <p:txBody>
          <a:bodyPr/>
          <a:lstStyle/>
          <a:p>
            <a:pPr algn="ctr"/>
            <a:r>
              <a:rPr lang="en-US" altLang="en-US" sz="3200" dirty="0">
                <a:solidFill>
                  <a:schemeClr val="tx1"/>
                </a:solidFill>
                <a:latin typeface="Gill Sans" panose="020B0502020104020203" pitchFamily="34" charset="-79"/>
                <a:cs typeface="Gill Sans" panose="020B0502020104020203" pitchFamily="34" charset="-79"/>
              </a:rPr>
              <a:t>JEOPARDY CATEGORIES</a:t>
            </a:r>
          </a:p>
        </p:txBody>
      </p:sp>
      <p:sp>
        <p:nvSpPr>
          <p:cNvPr id="2083" name="Rectangle 35">
            <a:hlinkClick r:id="rId4" action="ppaction://hlinksldjump"/>
            <a:extLst>
              <a:ext uri="{FF2B5EF4-FFF2-40B4-BE49-F238E27FC236}">
                <a16:creationId xmlns:a16="http://schemas.microsoft.com/office/drawing/2014/main" id="{8BDDBDBA-5F98-4ABB-918D-A28494E27CBB}"/>
              </a:ext>
            </a:extLst>
          </p:cNvPr>
          <p:cNvSpPr>
            <a:spLocks noChangeArrowheads="1"/>
          </p:cNvSpPr>
          <p:nvPr/>
        </p:nvSpPr>
        <p:spPr bwMode="auto">
          <a:xfrm>
            <a:off x="4390331" y="5994982"/>
            <a:ext cx="3148768" cy="515262"/>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anchor="ctr"/>
          <a:lstStyle>
            <a:lvl1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1pPr>
            <a:lvl2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2pPr>
            <a:lvl3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3pPr>
            <a:lvl4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4pPr>
            <a:lvl5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9pPr>
          </a:lstStyle>
          <a:p>
            <a:pPr fontAlgn="base">
              <a:spcBef>
                <a:spcPct val="0"/>
              </a:spcBef>
              <a:spcAft>
                <a:spcPct val="0"/>
              </a:spcAft>
            </a:pPr>
            <a:r>
              <a:rPr lang="en-US" altLang="en-US" sz="2400" b="1" dirty="0">
                <a:solidFill>
                  <a:schemeClr val="tx1"/>
                </a:solidFill>
                <a:effectLst/>
                <a:latin typeface="Gill Sans" panose="020B0502020104020203" pitchFamily="34" charset="-79"/>
                <a:cs typeface="Gill Sans" panose="020B0502020104020203" pitchFamily="34" charset="-79"/>
                <a:hlinkClick r:id="rId5" action="ppaction://hlinksldjump"/>
              </a:rPr>
              <a:t>Final Jeopardy</a:t>
            </a:r>
            <a:endParaRPr lang="en-US" altLang="en-US" sz="2400" b="1" dirty="0">
              <a:solidFill>
                <a:schemeClr val="tx1"/>
              </a:solidFill>
              <a:effectLst/>
              <a:latin typeface="Gill Sans" panose="020B0502020104020203" pitchFamily="34" charset="-79"/>
              <a:cs typeface="Gill Sans" panose="020B0502020104020203" pitchFamily="34" charset="-79"/>
            </a:endParaRPr>
          </a:p>
        </p:txBody>
      </p:sp>
      <p:sp>
        <p:nvSpPr>
          <p:cNvPr id="2056" name="AutoShape 8">
            <a:extLst>
              <a:ext uri="{FF2B5EF4-FFF2-40B4-BE49-F238E27FC236}">
                <a16:creationId xmlns:a16="http://schemas.microsoft.com/office/drawing/2014/main" id="{78E44034-EBE6-4075-A658-3E7FA1BCC7E3}"/>
              </a:ext>
            </a:extLst>
          </p:cNvPr>
          <p:cNvSpPr>
            <a:spLocks noChangeArrowheads="1"/>
          </p:cNvSpPr>
          <p:nvPr/>
        </p:nvSpPr>
        <p:spPr bwMode="auto">
          <a:xfrm>
            <a:off x="4252368" y="1043317"/>
            <a:ext cx="1831123" cy="597530"/>
          </a:xfrm>
          <a:prstGeom prst="rect">
            <a:avLst/>
          </a:prstGeom>
          <a:solidFill>
            <a:schemeClr val="accent5">
              <a:lumMod val="75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73" name="AutoShape 25">
            <a:hlinkClick r:id="rId6" action="ppaction://hlinksldjump"/>
            <a:extLst>
              <a:ext uri="{FF2B5EF4-FFF2-40B4-BE49-F238E27FC236}">
                <a16:creationId xmlns:a16="http://schemas.microsoft.com/office/drawing/2014/main" id="{FBA0F3B0-7E53-48CC-BD53-CF5C082089A0}"/>
              </a:ext>
            </a:extLst>
          </p:cNvPr>
          <p:cNvSpPr>
            <a:spLocks noChangeArrowheads="1"/>
          </p:cNvSpPr>
          <p:nvPr/>
        </p:nvSpPr>
        <p:spPr bwMode="auto">
          <a:xfrm>
            <a:off x="4252367" y="3686656"/>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7"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4" name="AutoShape 26">
            <a:hlinkClick r:id="rId8" action="ppaction://hlinksldjump"/>
            <a:extLst>
              <a:ext uri="{FF2B5EF4-FFF2-40B4-BE49-F238E27FC236}">
                <a16:creationId xmlns:a16="http://schemas.microsoft.com/office/drawing/2014/main" id="{38528A10-C0B8-4949-AC81-0FE8234F7C33}"/>
              </a:ext>
            </a:extLst>
          </p:cNvPr>
          <p:cNvSpPr>
            <a:spLocks noChangeArrowheads="1"/>
          </p:cNvSpPr>
          <p:nvPr/>
        </p:nvSpPr>
        <p:spPr bwMode="auto">
          <a:xfrm>
            <a:off x="4252367" y="3180354"/>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9"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5" name="AutoShape 27">
            <a:hlinkClick r:id="rId10" action="ppaction://hlinksldjump"/>
            <a:extLst>
              <a:ext uri="{FF2B5EF4-FFF2-40B4-BE49-F238E27FC236}">
                <a16:creationId xmlns:a16="http://schemas.microsoft.com/office/drawing/2014/main" id="{D06ECAF7-9ED1-42FD-B9A7-EE0A07448CC8}"/>
              </a:ext>
            </a:extLst>
          </p:cNvPr>
          <p:cNvSpPr>
            <a:spLocks noChangeArrowheads="1"/>
          </p:cNvSpPr>
          <p:nvPr/>
        </p:nvSpPr>
        <p:spPr bwMode="auto">
          <a:xfrm>
            <a:off x="4252367" y="2662177"/>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6"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6" name="AutoShape 28">
            <a:hlinkClick r:id="rId11" action="ppaction://hlinksldjump"/>
            <a:extLst>
              <a:ext uri="{FF2B5EF4-FFF2-40B4-BE49-F238E27FC236}">
                <a16:creationId xmlns:a16="http://schemas.microsoft.com/office/drawing/2014/main" id="{381A721C-D56C-4A48-952E-BD84CA606717}"/>
              </a:ext>
            </a:extLst>
          </p:cNvPr>
          <p:cNvSpPr>
            <a:spLocks noChangeArrowheads="1"/>
          </p:cNvSpPr>
          <p:nvPr/>
        </p:nvSpPr>
        <p:spPr bwMode="auto">
          <a:xfrm>
            <a:off x="4252367" y="2155875"/>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8"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7" name="AutoShape 29">
            <a:hlinkClick r:id="rId12" action="ppaction://hlinksldjump"/>
            <a:extLst>
              <a:ext uri="{FF2B5EF4-FFF2-40B4-BE49-F238E27FC236}">
                <a16:creationId xmlns:a16="http://schemas.microsoft.com/office/drawing/2014/main" id="{758A5C30-D3FB-4EEC-A936-3EA6DFF37A9E}"/>
              </a:ext>
            </a:extLst>
          </p:cNvPr>
          <p:cNvSpPr>
            <a:spLocks noChangeArrowheads="1"/>
          </p:cNvSpPr>
          <p:nvPr/>
        </p:nvSpPr>
        <p:spPr bwMode="auto">
          <a:xfrm>
            <a:off x="4252367" y="1637698"/>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7" name="AutoShape 25">
            <a:hlinkClick r:id="rId6" action="ppaction://hlinksldjump"/>
            <a:extLst>
              <a:ext uri="{FF2B5EF4-FFF2-40B4-BE49-F238E27FC236}">
                <a16:creationId xmlns:a16="http://schemas.microsoft.com/office/drawing/2014/main" id="{C395FF29-E501-431F-A464-E4942A5A9A26}"/>
              </a:ext>
            </a:extLst>
          </p:cNvPr>
          <p:cNvSpPr>
            <a:spLocks noChangeArrowheads="1"/>
          </p:cNvSpPr>
          <p:nvPr/>
        </p:nvSpPr>
        <p:spPr bwMode="auto">
          <a:xfrm>
            <a:off x="4252367" y="4192958"/>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3"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0" name="AutoShape 25">
            <a:hlinkClick r:id="rId6" action="ppaction://hlinksldjump"/>
            <a:extLst>
              <a:ext uri="{FF2B5EF4-FFF2-40B4-BE49-F238E27FC236}">
                <a16:creationId xmlns:a16="http://schemas.microsoft.com/office/drawing/2014/main" id="{6818BEE8-5E6D-4255-9318-D562CAB0F000}"/>
              </a:ext>
            </a:extLst>
          </p:cNvPr>
          <p:cNvSpPr>
            <a:spLocks noChangeArrowheads="1"/>
          </p:cNvSpPr>
          <p:nvPr/>
        </p:nvSpPr>
        <p:spPr bwMode="auto">
          <a:xfrm>
            <a:off x="4252367" y="4711135"/>
            <a:ext cx="1811702" cy="515262"/>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3" name="AutoShape 25">
            <a:hlinkClick r:id="rId6" action="ppaction://hlinksldjump"/>
            <a:extLst>
              <a:ext uri="{FF2B5EF4-FFF2-40B4-BE49-F238E27FC236}">
                <a16:creationId xmlns:a16="http://schemas.microsoft.com/office/drawing/2014/main" id="{321761F0-756B-4DCC-8C9E-5AA111020EE9}"/>
              </a:ext>
            </a:extLst>
          </p:cNvPr>
          <p:cNvSpPr>
            <a:spLocks noChangeArrowheads="1"/>
          </p:cNvSpPr>
          <p:nvPr/>
        </p:nvSpPr>
        <p:spPr bwMode="auto">
          <a:xfrm>
            <a:off x="4252367" y="5229309"/>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4"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55" name="AutoShape 7">
            <a:extLst>
              <a:ext uri="{FF2B5EF4-FFF2-40B4-BE49-F238E27FC236}">
                <a16:creationId xmlns:a16="http://schemas.microsoft.com/office/drawing/2014/main" id="{A0123C73-B96A-4199-82DE-670703561FCE}"/>
              </a:ext>
            </a:extLst>
          </p:cNvPr>
          <p:cNvSpPr>
            <a:spLocks noChangeArrowheads="1"/>
          </p:cNvSpPr>
          <p:nvPr/>
        </p:nvSpPr>
        <p:spPr bwMode="auto">
          <a:xfrm>
            <a:off x="2335807" y="1032107"/>
            <a:ext cx="1831123" cy="608740"/>
          </a:xfrm>
          <a:prstGeom prst="rect">
            <a:avLst/>
          </a:prstGeom>
          <a:solidFill>
            <a:srgbClr val="0828A6"/>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78" name="AutoShape 30">
            <a:hlinkClick r:id="rId15" action="ppaction://hlinksldjump"/>
            <a:extLst>
              <a:ext uri="{FF2B5EF4-FFF2-40B4-BE49-F238E27FC236}">
                <a16:creationId xmlns:a16="http://schemas.microsoft.com/office/drawing/2014/main" id="{D1223FD5-E87F-487C-8952-C84C4168221C}"/>
              </a:ext>
            </a:extLst>
          </p:cNvPr>
          <p:cNvSpPr>
            <a:spLocks noChangeArrowheads="1"/>
          </p:cNvSpPr>
          <p:nvPr/>
        </p:nvSpPr>
        <p:spPr bwMode="auto">
          <a:xfrm>
            <a:off x="2346497" y="3680989"/>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6"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9" name="AutoShape 31">
            <a:hlinkClick r:id="rId15" action="ppaction://hlinksldjump"/>
            <a:extLst>
              <a:ext uri="{FF2B5EF4-FFF2-40B4-BE49-F238E27FC236}">
                <a16:creationId xmlns:a16="http://schemas.microsoft.com/office/drawing/2014/main" id="{13C5595D-F2D6-41AA-B7B6-7D271DD58520}"/>
              </a:ext>
            </a:extLst>
          </p:cNvPr>
          <p:cNvSpPr>
            <a:spLocks noChangeArrowheads="1"/>
          </p:cNvSpPr>
          <p:nvPr/>
        </p:nvSpPr>
        <p:spPr bwMode="auto">
          <a:xfrm>
            <a:off x="2346497" y="3166810"/>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7"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0" name="AutoShape 32">
            <a:hlinkClick r:id="rId15" action="ppaction://hlinksldjump"/>
            <a:extLst>
              <a:ext uri="{FF2B5EF4-FFF2-40B4-BE49-F238E27FC236}">
                <a16:creationId xmlns:a16="http://schemas.microsoft.com/office/drawing/2014/main" id="{B7A8C7F6-DACF-40E9-B42C-495D3DF1E66C}"/>
              </a:ext>
            </a:extLst>
          </p:cNvPr>
          <p:cNvSpPr>
            <a:spLocks noChangeArrowheads="1"/>
          </p:cNvSpPr>
          <p:nvPr/>
        </p:nvSpPr>
        <p:spPr bwMode="auto">
          <a:xfrm>
            <a:off x="2345725" y="2658665"/>
            <a:ext cx="1820433" cy="496268"/>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5"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1" name="AutoShape 33">
            <a:hlinkClick r:id="rId18" action="ppaction://hlinksldjump"/>
            <a:extLst>
              <a:ext uri="{FF2B5EF4-FFF2-40B4-BE49-F238E27FC236}">
                <a16:creationId xmlns:a16="http://schemas.microsoft.com/office/drawing/2014/main" id="{4C069153-7806-4509-B37F-018C9CE448F4}"/>
              </a:ext>
            </a:extLst>
          </p:cNvPr>
          <p:cNvSpPr>
            <a:spLocks noChangeArrowheads="1"/>
          </p:cNvSpPr>
          <p:nvPr/>
        </p:nvSpPr>
        <p:spPr bwMode="auto">
          <a:xfrm>
            <a:off x="2345725" y="2148371"/>
            <a:ext cx="1820433" cy="499400"/>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8"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2" name="AutoShape 34">
            <a:hlinkClick r:id="rId19" action="ppaction://hlinksldjump"/>
            <a:extLst>
              <a:ext uri="{FF2B5EF4-FFF2-40B4-BE49-F238E27FC236}">
                <a16:creationId xmlns:a16="http://schemas.microsoft.com/office/drawing/2014/main" id="{B89AB1D3-0C88-45CC-B1CB-E45D0D7428DA}"/>
              </a:ext>
            </a:extLst>
          </p:cNvPr>
          <p:cNvSpPr>
            <a:spLocks noChangeArrowheads="1"/>
          </p:cNvSpPr>
          <p:nvPr/>
        </p:nvSpPr>
        <p:spPr bwMode="auto">
          <a:xfrm>
            <a:off x="2349147" y="1646828"/>
            <a:ext cx="1810940" cy="489471"/>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8" name="AutoShape 30">
            <a:hlinkClick r:id="rId15" action="ppaction://hlinksldjump"/>
            <a:extLst>
              <a:ext uri="{FF2B5EF4-FFF2-40B4-BE49-F238E27FC236}">
                <a16:creationId xmlns:a16="http://schemas.microsoft.com/office/drawing/2014/main" id="{04870837-8B59-4D9E-8ED3-7457E45B8971}"/>
              </a:ext>
            </a:extLst>
          </p:cNvPr>
          <p:cNvSpPr>
            <a:spLocks noChangeArrowheads="1"/>
          </p:cNvSpPr>
          <p:nvPr/>
        </p:nvSpPr>
        <p:spPr bwMode="auto">
          <a:xfrm>
            <a:off x="2346497" y="4192152"/>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1"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1" name="AutoShape 30">
            <a:hlinkClick r:id="rId15" action="ppaction://hlinksldjump"/>
            <a:extLst>
              <a:ext uri="{FF2B5EF4-FFF2-40B4-BE49-F238E27FC236}">
                <a16:creationId xmlns:a16="http://schemas.microsoft.com/office/drawing/2014/main" id="{1D2083FA-60DD-436B-9BEC-AA0742BD9C15}"/>
              </a:ext>
            </a:extLst>
          </p:cNvPr>
          <p:cNvSpPr>
            <a:spLocks noChangeArrowheads="1"/>
          </p:cNvSpPr>
          <p:nvPr/>
        </p:nvSpPr>
        <p:spPr bwMode="auto">
          <a:xfrm>
            <a:off x="2346497" y="4713155"/>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2"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5" name="AutoShape 8">
            <a:extLst>
              <a:ext uri="{FF2B5EF4-FFF2-40B4-BE49-F238E27FC236}">
                <a16:creationId xmlns:a16="http://schemas.microsoft.com/office/drawing/2014/main" id="{06856060-DDBF-BA44-B3D6-4CA1269A7E4B}"/>
              </a:ext>
            </a:extLst>
          </p:cNvPr>
          <p:cNvSpPr>
            <a:spLocks noChangeArrowheads="1"/>
          </p:cNvSpPr>
          <p:nvPr/>
        </p:nvSpPr>
        <p:spPr bwMode="auto">
          <a:xfrm>
            <a:off x="6166384" y="1043317"/>
            <a:ext cx="1817761" cy="597530"/>
          </a:xfrm>
          <a:prstGeom prst="rect">
            <a:avLst/>
          </a:prstGeom>
          <a:solidFill>
            <a:srgbClr val="00B050"/>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chemeClr val="bg1"/>
              </a:solidFill>
              <a:latin typeface="Gill Sans" panose="020B0502020104020203" pitchFamily="34" charset="-79"/>
              <a:cs typeface="Gill Sans" panose="020B0502020104020203" pitchFamily="34" charset="-79"/>
            </a:endParaRPr>
          </a:p>
        </p:txBody>
      </p:sp>
      <p:sp>
        <p:nvSpPr>
          <p:cNvPr id="46" name="AutoShape 25">
            <a:hlinkClick r:id="rId6" action="ppaction://hlinksldjump"/>
            <a:extLst>
              <a:ext uri="{FF2B5EF4-FFF2-40B4-BE49-F238E27FC236}">
                <a16:creationId xmlns:a16="http://schemas.microsoft.com/office/drawing/2014/main" id="{C1F1C806-D8DC-4B49-BEED-308598ED1380}"/>
              </a:ext>
            </a:extLst>
          </p:cNvPr>
          <p:cNvSpPr>
            <a:spLocks noChangeArrowheads="1"/>
          </p:cNvSpPr>
          <p:nvPr/>
        </p:nvSpPr>
        <p:spPr bwMode="auto">
          <a:xfrm>
            <a:off x="6162010" y="3689848"/>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2"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7" name="AutoShape 26">
            <a:hlinkClick r:id="rId8" action="ppaction://hlinksldjump"/>
            <a:extLst>
              <a:ext uri="{FF2B5EF4-FFF2-40B4-BE49-F238E27FC236}">
                <a16:creationId xmlns:a16="http://schemas.microsoft.com/office/drawing/2014/main" id="{DDD52A1B-A0DF-C743-A0EE-E1BBF465EB69}"/>
              </a:ext>
            </a:extLst>
          </p:cNvPr>
          <p:cNvSpPr>
            <a:spLocks noChangeArrowheads="1"/>
          </p:cNvSpPr>
          <p:nvPr/>
        </p:nvSpPr>
        <p:spPr bwMode="auto">
          <a:xfrm>
            <a:off x="6162010" y="3178685"/>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3"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8" name="AutoShape 27">
            <a:hlinkClick r:id="rId10" action="ppaction://hlinksldjump"/>
            <a:extLst>
              <a:ext uri="{FF2B5EF4-FFF2-40B4-BE49-F238E27FC236}">
                <a16:creationId xmlns:a16="http://schemas.microsoft.com/office/drawing/2014/main" id="{85B4F4A8-2659-9949-AFF1-05FC4F9B2BDE}"/>
              </a:ext>
            </a:extLst>
          </p:cNvPr>
          <p:cNvSpPr>
            <a:spLocks noChangeArrowheads="1"/>
          </p:cNvSpPr>
          <p:nvPr/>
        </p:nvSpPr>
        <p:spPr bwMode="auto">
          <a:xfrm>
            <a:off x="6162010" y="2667522"/>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4"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9" name="AutoShape 28">
            <a:hlinkClick r:id="rId11" action="ppaction://hlinksldjump"/>
            <a:extLst>
              <a:ext uri="{FF2B5EF4-FFF2-40B4-BE49-F238E27FC236}">
                <a16:creationId xmlns:a16="http://schemas.microsoft.com/office/drawing/2014/main" id="{09DBA4FD-A57B-184B-9DE9-25669B5E3876}"/>
              </a:ext>
            </a:extLst>
          </p:cNvPr>
          <p:cNvSpPr>
            <a:spLocks noChangeArrowheads="1"/>
          </p:cNvSpPr>
          <p:nvPr/>
        </p:nvSpPr>
        <p:spPr bwMode="auto">
          <a:xfrm>
            <a:off x="6162010" y="2156359"/>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5"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1" name="AutoShape 29">
            <a:hlinkClick r:id="rId12" action="ppaction://hlinksldjump"/>
            <a:extLst>
              <a:ext uri="{FF2B5EF4-FFF2-40B4-BE49-F238E27FC236}">
                <a16:creationId xmlns:a16="http://schemas.microsoft.com/office/drawing/2014/main" id="{1AA85931-5039-2D43-8DF9-1C4CD13DB82B}"/>
              </a:ext>
            </a:extLst>
          </p:cNvPr>
          <p:cNvSpPr>
            <a:spLocks noChangeArrowheads="1"/>
          </p:cNvSpPr>
          <p:nvPr/>
        </p:nvSpPr>
        <p:spPr bwMode="auto">
          <a:xfrm>
            <a:off x="6162010" y="1645196"/>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6"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2" name="AutoShape 25">
            <a:hlinkClick r:id="rId6" action="ppaction://hlinksldjump"/>
            <a:extLst>
              <a:ext uri="{FF2B5EF4-FFF2-40B4-BE49-F238E27FC236}">
                <a16:creationId xmlns:a16="http://schemas.microsoft.com/office/drawing/2014/main" id="{729CE756-060E-B843-9DA2-EBD8D40162D8}"/>
              </a:ext>
            </a:extLst>
          </p:cNvPr>
          <p:cNvSpPr>
            <a:spLocks noChangeArrowheads="1"/>
          </p:cNvSpPr>
          <p:nvPr/>
        </p:nvSpPr>
        <p:spPr bwMode="auto">
          <a:xfrm>
            <a:off x="6162010" y="4201011"/>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7"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3" name="AutoShape 25">
            <a:hlinkClick r:id="rId6" action="ppaction://hlinksldjump"/>
            <a:extLst>
              <a:ext uri="{FF2B5EF4-FFF2-40B4-BE49-F238E27FC236}">
                <a16:creationId xmlns:a16="http://schemas.microsoft.com/office/drawing/2014/main" id="{E2DD579C-0EBD-2F42-82C1-F9989472B486}"/>
              </a:ext>
            </a:extLst>
          </p:cNvPr>
          <p:cNvSpPr>
            <a:spLocks noChangeArrowheads="1"/>
          </p:cNvSpPr>
          <p:nvPr/>
        </p:nvSpPr>
        <p:spPr bwMode="auto">
          <a:xfrm>
            <a:off x="6162010" y="4712174"/>
            <a:ext cx="1811702" cy="523035"/>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8"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4" name="AutoShape 25">
            <a:hlinkClick r:id="rId6" action="ppaction://hlinksldjump"/>
            <a:extLst>
              <a:ext uri="{FF2B5EF4-FFF2-40B4-BE49-F238E27FC236}">
                <a16:creationId xmlns:a16="http://schemas.microsoft.com/office/drawing/2014/main" id="{94D5F1E1-0145-394E-A8C7-89E275B664C1}"/>
              </a:ext>
            </a:extLst>
          </p:cNvPr>
          <p:cNvSpPr>
            <a:spLocks noChangeArrowheads="1"/>
          </p:cNvSpPr>
          <p:nvPr/>
        </p:nvSpPr>
        <p:spPr bwMode="auto">
          <a:xfrm>
            <a:off x="6162010" y="5235209"/>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9"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5" name="AutoShape 8">
            <a:extLst>
              <a:ext uri="{FF2B5EF4-FFF2-40B4-BE49-F238E27FC236}">
                <a16:creationId xmlns:a16="http://schemas.microsoft.com/office/drawing/2014/main" id="{9E8745E9-85AE-A844-9B9B-B9F6A45C79BC}"/>
              </a:ext>
            </a:extLst>
          </p:cNvPr>
          <p:cNvSpPr>
            <a:spLocks noChangeArrowheads="1"/>
          </p:cNvSpPr>
          <p:nvPr/>
        </p:nvSpPr>
        <p:spPr bwMode="auto">
          <a:xfrm>
            <a:off x="8080160" y="1043286"/>
            <a:ext cx="1817761" cy="603945"/>
          </a:xfrm>
          <a:prstGeom prst="rect">
            <a:avLst/>
          </a:prstGeom>
          <a:solidFill>
            <a:srgbClr val="008000"/>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chemeClr val="bg1"/>
              </a:solidFill>
              <a:latin typeface="Gill Sans" panose="020B0502020104020203" pitchFamily="34" charset="-79"/>
              <a:cs typeface="Gill Sans" panose="020B0502020104020203" pitchFamily="34" charset="-79"/>
            </a:endParaRPr>
          </a:p>
        </p:txBody>
      </p:sp>
      <p:sp>
        <p:nvSpPr>
          <p:cNvPr id="64" name="AutoShape 8">
            <a:extLst>
              <a:ext uri="{FF2B5EF4-FFF2-40B4-BE49-F238E27FC236}">
                <a16:creationId xmlns:a16="http://schemas.microsoft.com/office/drawing/2014/main" id="{C406BCF8-9610-074D-A82B-0929615B76E0}"/>
              </a:ext>
            </a:extLst>
          </p:cNvPr>
          <p:cNvSpPr>
            <a:spLocks noChangeArrowheads="1"/>
          </p:cNvSpPr>
          <p:nvPr/>
        </p:nvSpPr>
        <p:spPr bwMode="auto">
          <a:xfrm>
            <a:off x="9977594" y="1043287"/>
            <a:ext cx="1817761" cy="595942"/>
          </a:xfrm>
          <a:prstGeom prst="rect">
            <a:avLst/>
          </a:prstGeom>
          <a:solidFill>
            <a:schemeClr val="accent6">
              <a:lumMod val="50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54" name="AutoShape 6">
            <a:extLst>
              <a:ext uri="{FF2B5EF4-FFF2-40B4-BE49-F238E27FC236}">
                <a16:creationId xmlns:a16="http://schemas.microsoft.com/office/drawing/2014/main" id="{188622D5-5C67-4CEA-949C-BF0E787C3842}"/>
              </a:ext>
            </a:extLst>
          </p:cNvPr>
          <p:cNvSpPr>
            <a:spLocks noChangeArrowheads="1"/>
          </p:cNvSpPr>
          <p:nvPr/>
        </p:nvSpPr>
        <p:spPr bwMode="auto">
          <a:xfrm>
            <a:off x="407608" y="1031051"/>
            <a:ext cx="1820545" cy="608178"/>
          </a:xfrm>
          <a:prstGeom prst="rect">
            <a:avLst/>
          </a:prstGeom>
          <a:solidFill>
            <a:schemeClr val="accent5">
              <a:lumMod val="40000"/>
              <a:lumOff val="60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53" name="AutoShape 5">
            <a:hlinkClick r:id="rId30" action="ppaction://hlinksldjump"/>
            <a:extLst>
              <a:ext uri="{FF2B5EF4-FFF2-40B4-BE49-F238E27FC236}">
                <a16:creationId xmlns:a16="http://schemas.microsoft.com/office/drawing/2014/main" id="{6AAA9794-7AE0-4CEB-9AFF-1D4ABCF30A48}"/>
              </a:ext>
            </a:extLst>
          </p:cNvPr>
          <p:cNvSpPr>
            <a:spLocks noChangeArrowheads="1"/>
          </p:cNvSpPr>
          <p:nvPr/>
        </p:nvSpPr>
        <p:spPr bwMode="auto">
          <a:xfrm>
            <a:off x="407608" y="1653450"/>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59" name="AutoShape 11">
            <a:hlinkClick r:id="rId31" action="ppaction://hlinksldjump"/>
            <a:extLst>
              <a:ext uri="{FF2B5EF4-FFF2-40B4-BE49-F238E27FC236}">
                <a16:creationId xmlns:a16="http://schemas.microsoft.com/office/drawing/2014/main" id="{9DD3201F-A9D9-48AD-A71C-D0A8780CDECA}"/>
              </a:ext>
            </a:extLst>
          </p:cNvPr>
          <p:cNvSpPr>
            <a:spLocks noChangeArrowheads="1"/>
          </p:cNvSpPr>
          <p:nvPr/>
        </p:nvSpPr>
        <p:spPr bwMode="auto">
          <a:xfrm>
            <a:off x="410797" y="2153765"/>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2"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0" name="AutoShape 12">
            <a:hlinkClick r:id="rId30" action="ppaction://hlinksldjump"/>
            <a:extLst>
              <a:ext uri="{FF2B5EF4-FFF2-40B4-BE49-F238E27FC236}">
                <a16:creationId xmlns:a16="http://schemas.microsoft.com/office/drawing/2014/main" id="{0438778D-D806-46EC-B236-A3CEBCDAF879}"/>
              </a:ext>
            </a:extLst>
          </p:cNvPr>
          <p:cNvSpPr>
            <a:spLocks noChangeArrowheads="1"/>
          </p:cNvSpPr>
          <p:nvPr/>
        </p:nvSpPr>
        <p:spPr bwMode="auto">
          <a:xfrm>
            <a:off x="410797" y="2664436"/>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3"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1" name="AutoShape 13">
            <a:hlinkClick r:id="rId32" action="ppaction://hlinksldjump"/>
            <a:extLst>
              <a:ext uri="{FF2B5EF4-FFF2-40B4-BE49-F238E27FC236}">
                <a16:creationId xmlns:a16="http://schemas.microsoft.com/office/drawing/2014/main" id="{4FD90418-14E2-4AD8-BE5C-0495F5ACD532}"/>
              </a:ext>
            </a:extLst>
          </p:cNvPr>
          <p:cNvSpPr>
            <a:spLocks noChangeArrowheads="1"/>
          </p:cNvSpPr>
          <p:nvPr/>
        </p:nvSpPr>
        <p:spPr bwMode="auto">
          <a:xfrm>
            <a:off x="401923" y="3186387"/>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4"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2" name="AutoShape 14">
            <a:hlinkClick r:id="rId33" action="ppaction://hlinksldjump"/>
            <a:extLst>
              <a:ext uri="{FF2B5EF4-FFF2-40B4-BE49-F238E27FC236}">
                <a16:creationId xmlns:a16="http://schemas.microsoft.com/office/drawing/2014/main" id="{DC6A6E19-4949-4E87-A51B-2152054EB107}"/>
              </a:ext>
            </a:extLst>
          </p:cNvPr>
          <p:cNvSpPr>
            <a:spLocks noChangeArrowheads="1"/>
          </p:cNvSpPr>
          <p:nvPr/>
        </p:nvSpPr>
        <p:spPr bwMode="auto">
          <a:xfrm>
            <a:off x="410797" y="3698978"/>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5"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6" name="AutoShape 14">
            <a:hlinkClick r:id="rId33" action="ppaction://hlinksldjump"/>
            <a:extLst>
              <a:ext uri="{FF2B5EF4-FFF2-40B4-BE49-F238E27FC236}">
                <a16:creationId xmlns:a16="http://schemas.microsoft.com/office/drawing/2014/main" id="{5F187DB1-C76F-44EB-9869-E63EA6F41858}"/>
              </a:ext>
            </a:extLst>
          </p:cNvPr>
          <p:cNvSpPr>
            <a:spLocks noChangeArrowheads="1"/>
          </p:cNvSpPr>
          <p:nvPr/>
        </p:nvSpPr>
        <p:spPr bwMode="auto">
          <a:xfrm>
            <a:off x="410797" y="4204070"/>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6"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9" name="AutoShape 14">
            <a:hlinkClick r:id="rId33" action="ppaction://hlinksldjump"/>
            <a:extLst>
              <a:ext uri="{FF2B5EF4-FFF2-40B4-BE49-F238E27FC236}">
                <a16:creationId xmlns:a16="http://schemas.microsoft.com/office/drawing/2014/main" id="{595B79EC-9DC7-4C3B-929B-15551D915822}"/>
              </a:ext>
            </a:extLst>
          </p:cNvPr>
          <p:cNvSpPr>
            <a:spLocks noChangeArrowheads="1"/>
          </p:cNvSpPr>
          <p:nvPr/>
        </p:nvSpPr>
        <p:spPr bwMode="auto">
          <a:xfrm>
            <a:off x="410797" y="4715232"/>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9"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2" name="AutoShape 14">
            <a:hlinkClick r:id="rId33" action="ppaction://hlinksldjump"/>
            <a:extLst>
              <a:ext uri="{FF2B5EF4-FFF2-40B4-BE49-F238E27FC236}">
                <a16:creationId xmlns:a16="http://schemas.microsoft.com/office/drawing/2014/main" id="{5C5B9CD1-E1A7-4B75-A155-17F10CBC32CA}"/>
              </a:ext>
            </a:extLst>
          </p:cNvPr>
          <p:cNvSpPr>
            <a:spLocks noChangeArrowheads="1"/>
          </p:cNvSpPr>
          <p:nvPr/>
        </p:nvSpPr>
        <p:spPr bwMode="auto">
          <a:xfrm>
            <a:off x="410797" y="5232615"/>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7"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 name="Rectangle 1">
            <a:extLst>
              <a:ext uri="{FF2B5EF4-FFF2-40B4-BE49-F238E27FC236}">
                <a16:creationId xmlns:a16="http://schemas.microsoft.com/office/drawing/2014/main" id="{FECAEB1B-E913-EA4C-B8F5-9A1BB1A0DC2B}"/>
              </a:ext>
            </a:extLst>
          </p:cNvPr>
          <p:cNvSpPr/>
          <p:nvPr/>
        </p:nvSpPr>
        <p:spPr>
          <a:xfrm>
            <a:off x="512258" y="1193452"/>
            <a:ext cx="1707022" cy="341632"/>
          </a:xfrm>
          <a:prstGeom prst="rect">
            <a:avLst/>
          </a:prstGeom>
          <a:noFill/>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Consumers</a:t>
            </a:r>
            <a:endParaRPr lang="en-US" altLang="en-US" sz="1600" b="1" dirty="0">
              <a:solidFill>
                <a:srgbClr val="FFFFFF"/>
              </a:solidFill>
              <a:latin typeface="Gill Sans" panose="020B0502020104020203" pitchFamily="34" charset="-79"/>
              <a:cs typeface="Gill Sans" panose="020B0502020104020203" pitchFamily="34" charset="-79"/>
            </a:endParaRPr>
          </a:p>
        </p:txBody>
      </p:sp>
      <p:sp>
        <p:nvSpPr>
          <p:cNvPr id="13" name="Rectangle 12">
            <a:extLst>
              <a:ext uri="{FF2B5EF4-FFF2-40B4-BE49-F238E27FC236}">
                <a16:creationId xmlns:a16="http://schemas.microsoft.com/office/drawing/2014/main" id="{286EC087-C579-9447-B44B-67677BDFFC40}"/>
              </a:ext>
            </a:extLst>
          </p:cNvPr>
          <p:cNvSpPr/>
          <p:nvPr/>
        </p:nvSpPr>
        <p:spPr>
          <a:xfrm>
            <a:off x="2296068" y="1089194"/>
            <a:ext cx="1851041" cy="590931"/>
          </a:xfrm>
          <a:prstGeom prst="rect">
            <a:avLst/>
          </a:prstGeom>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Modern Farmers</a:t>
            </a:r>
          </a:p>
        </p:txBody>
      </p:sp>
      <p:sp>
        <p:nvSpPr>
          <p:cNvPr id="14" name="Rectangle 13">
            <a:extLst>
              <a:ext uri="{FF2B5EF4-FFF2-40B4-BE49-F238E27FC236}">
                <a16:creationId xmlns:a16="http://schemas.microsoft.com/office/drawing/2014/main" id="{37FA3E4E-6A5D-C94E-B62B-B7D5A66E5A20}"/>
              </a:ext>
            </a:extLst>
          </p:cNvPr>
          <p:cNvSpPr/>
          <p:nvPr/>
        </p:nvSpPr>
        <p:spPr>
          <a:xfrm>
            <a:off x="4472993" y="1063987"/>
            <a:ext cx="1491722" cy="590931"/>
          </a:xfrm>
          <a:prstGeom prst="rect">
            <a:avLst/>
          </a:prstGeom>
          <a:noFill/>
        </p:spPr>
        <p:txBody>
          <a:bodyPr wrap="square">
            <a:spAutoFit/>
          </a:bodyPr>
          <a:lstStyle/>
          <a:p>
            <a:pPr algn="ctr" eaLnBrk="0" fontAlgn="base" hangingPunct="0">
              <a:lnSpc>
                <a:spcPct val="90000"/>
              </a:lnSpc>
              <a:spcBef>
                <a:spcPct val="0"/>
              </a:spcBef>
              <a:spcAft>
                <a:spcPct val="0"/>
              </a:spcAft>
            </a:pPr>
            <a:r>
              <a:rPr lang="en-US" altLang="en-US" b="1" dirty="0">
                <a:solidFill>
                  <a:schemeClr val="bg1"/>
                </a:solidFill>
                <a:latin typeface="Gill Sans" panose="020B0502020104020203" pitchFamily="34" charset="-79"/>
                <a:cs typeface="Gill Sans" panose="020B0502020104020203" pitchFamily="34" charset="-79"/>
              </a:rPr>
              <a:t>Trade &amp; Economics</a:t>
            </a:r>
          </a:p>
        </p:txBody>
      </p:sp>
      <p:sp>
        <p:nvSpPr>
          <p:cNvPr id="15" name="Rectangle 14">
            <a:extLst>
              <a:ext uri="{FF2B5EF4-FFF2-40B4-BE49-F238E27FC236}">
                <a16:creationId xmlns:a16="http://schemas.microsoft.com/office/drawing/2014/main" id="{90882802-4EFB-9D40-AD41-46806920C04D}"/>
              </a:ext>
            </a:extLst>
          </p:cNvPr>
          <p:cNvSpPr/>
          <p:nvPr/>
        </p:nvSpPr>
        <p:spPr>
          <a:xfrm>
            <a:off x="6197609" y="1188636"/>
            <a:ext cx="1755310" cy="341632"/>
          </a:xfrm>
          <a:prstGeom prst="rect">
            <a:avLst/>
          </a:prstGeom>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Environment</a:t>
            </a:r>
          </a:p>
        </p:txBody>
      </p:sp>
      <p:sp>
        <p:nvSpPr>
          <p:cNvPr id="16" name="Rectangle 15">
            <a:extLst>
              <a:ext uri="{FF2B5EF4-FFF2-40B4-BE49-F238E27FC236}">
                <a16:creationId xmlns:a16="http://schemas.microsoft.com/office/drawing/2014/main" id="{963BDCF8-C12B-3B40-9766-2C22C0519EC4}"/>
              </a:ext>
            </a:extLst>
          </p:cNvPr>
          <p:cNvSpPr/>
          <p:nvPr/>
        </p:nvSpPr>
        <p:spPr>
          <a:xfrm>
            <a:off x="8274427" y="1184710"/>
            <a:ext cx="1485984" cy="341632"/>
          </a:xfrm>
          <a:prstGeom prst="rect">
            <a:avLst/>
          </a:prstGeom>
        </p:spPr>
        <p:txBody>
          <a:bodyPr wrap="non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Production</a:t>
            </a:r>
          </a:p>
        </p:txBody>
      </p:sp>
      <p:sp>
        <p:nvSpPr>
          <p:cNvPr id="17" name="Rectangle 16">
            <a:extLst>
              <a:ext uri="{FF2B5EF4-FFF2-40B4-BE49-F238E27FC236}">
                <a16:creationId xmlns:a16="http://schemas.microsoft.com/office/drawing/2014/main" id="{E355DBA0-924F-E740-BE99-2A5A9EAA6E77}"/>
              </a:ext>
            </a:extLst>
          </p:cNvPr>
          <p:cNvSpPr/>
          <p:nvPr/>
        </p:nvSpPr>
        <p:spPr>
          <a:xfrm>
            <a:off x="10152940" y="1181557"/>
            <a:ext cx="1467068" cy="341632"/>
          </a:xfrm>
          <a:prstGeom prst="rect">
            <a:avLst/>
          </a:prstGeom>
        </p:spPr>
        <p:txBody>
          <a:bodyPr wrap="non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Ag History</a:t>
            </a:r>
          </a:p>
        </p:txBody>
      </p:sp>
      <p:sp>
        <p:nvSpPr>
          <p:cNvPr id="76" name="AutoShape 30">
            <a:hlinkClick r:id="rId15" action="ppaction://hlinksldjump"/>
            <a:extLst>
              <a:ext uri="{FF2B5EF4-FFF2-40B4-BE49-F238E27FC236}">
                <a16:creationId xmlns:a16="http://schemas.microsoft.com/office/drawing/2014/main" id="{EF23475F-9173-FE42-BB1B-FFD9D17B8F42}"/>
              </a:ext>
            </a:extLst>
          </p:cNvPr>
          <p:cNvSpPr>
            <a:spLocks noChangeArrowheads="1"/>
          </p:cNvSpPr>
          <p:nvPr/>
        </p:nvSpPr>
        <p:spPr bwMode="auto">
          <a:xfrm>
            <a:off x="2346070" y="5230432"/>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1"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7" name="AutoShape 25">
            <a:hlinkClick r:id="rId6" action="ppaction://hlinksldjump"/>
            <a:extLst>
              <a:ext uri="{FF2B5EF4-FFF2-40B4-BE49-F238E27FC236}">
                <a16:creationId xmlns:a16="http://schemas.microsoft.com/office/drawing/2014/main" id="{E43B332F-4BA2-D84C-A6FE-A2A25CA7B10E}"/>
              </a:ext>
            </a:extLst>
          </p:cNvPr>
          <p:cNvSpPr>
            <a:spLocks noChangeArrowheads="1"/>
          </p:cNvSpPr>
          <p:nvPr/>
        </p:nvSpPr>
        <p:spPr bwMode="auto">
          <a:xfrm>
            <a:off x="8070524" y="3689848"/>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8"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8" name="AutoShape 26">
            <a:hlinkClick r:id="rId8" action="ppaction://hlinksldjump"/>
            <a:extLst>
              <a:ext uri="{FF2B5EF4-FFF2-40B4-BE49-F238E27FC236}">
                <a16:creationId xmlns:a16="http://schemas.microsoft.com/office/drawing/2014/main" id="{53DBAA7F-FBD7-264F-BCB1-7EB2902D1767}"/>
              </a:ext>
            </a:extLst>
          </p:cNvPr>
          <p:cNvSpPr>
            <a:spLocks noChangeArrowheads="1"/>
          </p:cNvSpPr>
          <p:nvPr/>
        </p:nvSpPr>
        <p:spPr bwMode="auto">
          <a:xfrm>
            <a:off x="8070524" y="3178685"/>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9"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9" name="AutoShape 27">
            <a:hlinkClick r:id="rId10" action="ppaction://hlinksldjump"/>
            <a:extLst>
              <a:ext uri="{FF2B5EF4-FFF2-40B4-BE49-F238E27FC236}">
                <a16:creationId xmlns:a16="http://schemas.microsoft.com/office/drawing/2014/main" id="{2EA5E064-E25C-3B40-9B4C-AB233096CB7A}"/>
              </a:ext>
            </a:extLst>
          </p:cNvPr>
          <p:cNvSpPr>
            <a:spLocks noChangeArrowheads="1"/>
          </p:cNvSpPr>
          <p:nvPr/>
        </p:nvSpPr>
        <p:spPr bwMode="auto">
          <a:xfrm>
            <a:off x="8070524" y="2667522"/>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0"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0" name="AutoShape 28">
            <a:hlinkClick r:id="rId11" action="ppaction://hlinksldjump"/>
            <a:extLst>
              <a:ext uri="{FF2B5EF4-FFF2-40B4-BE49-F238E27FC236}">
                <a16:creationId xmlns:a16="http://schemas.microsoft.com/office/drawing/2014/main" id="{A6F03766-BDCB-E949-946B-673DA9E30CBE}"/>
              </a:ext>
            </a:extLst>
          </p:cNvPr>
          <p:cNvSpPr>
            <a:spLocks noChangeArrowheads="1"/>
          </p:cNvSpPr>
          <p:nvPr/>
        </p:nvSpPr>
        <p:spPr bwMode="auto">
          <a:xfrm>
            <a:off x="8070524" y="2156359"/>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1"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1" name="AutoShape 29">
            <a:hlinkClick r:id="rId12" action="ppaction://hlinksldjump"/>
            <a:extLst>
              <a:ext uri="{FF2B5EF4-FFF2-40B4-BE49-F238E27FC236}">
                <a16:creationId xmlns:a16="http://schemas.microsoft.com/office/drawing/2014/main" id="{8687BF0E-9008-7F40-B40B-62501CC2D376}"/>
              </a:ext>
            </a:extLst>
          </p:cNvPr>
          <p:cNvSpPr>
            <a:spLocks noChangeArrowheads="1"/>
          </p:cNvSpPr>
          <p:nvPr/>
        </p:nvSpPr>
        <p:spPr bwMode="auto">
          <a:xfrm>
            <a:off x="8070524" y="1645196"/>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2"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2" name="AutoShape 25">
            <a:hlinkClick r:id="rId6" action="ppaction://hlinksldjump"/>
            <a:extLst>
              <a:ext uri="{FF2B5EF4-FFF2-40B4-BE49-F238E27FC236}">
                <a16:creationId xmlns:a16="http://schemas.microsoft.com/office/drawing/2014/main" id="{CE72D18D-3249-4644-BA40-41DF8C78E1FE}"/>
              </a:ext>
            </a:extLst>
          </p:cNvPr>
          <p:cNvSpPr>
            <a:spLocks noChangeArrowheads="1"/>
          </p:cNvSpPr>
          <p:nvPr/>
        </p:nvSpPr>
        <p:spPr bwMode="auto">
          <a:xfrm>
            <a:off x="8070524" y="4201011"/>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3"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3" name="AutoShape 25">
            <a:hlinkClick r:id="rId6" action="ppaction://hlinksldjump"/>
            <a:extLst>
              <a:ext uri="{FF2B5EF4-FFF2-40B4-BE49-F238E27FC236}">
                <a16:creationId xmlns:a16="http://schemas.microsoft.com/office/drawing/2014/main" id="{6E08FF62-20E1-0241-BE0B-E3F0B2C8D5FD}"/>
              </a:ext>
            </a:extLst>
          </p:cNvPr>
          <p:cNvSpPr>
            <a:spLocks noChangeArrowheads="1"/>
          </p:cNvSpPr>
          <p:nvPr/>
        </p:nvSpPr>
        <p:spPr bwMode="auto">
          <a:xfrm>
            <a:off x="8070524" y="4712174"/>
            <a:ext cx="1811702" cy="523035"/>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4"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4" name="AutoShape 25">
            <a:hlinkClick r:id="rId6" action="ppaction://hlinksldjump"/>
            <a:extLst>
              <a:ext uri="{FF2B5EF4-FFF2-40B4-BE49-F238E27FC236}">
                <a16:creationId xmlns:a16="http://schemas.microsoft.com/office/drawing/2014/main" id="{29DC90D4-1858-FF41-9805-90DB561A5867}"/>
              </a:ext>
            </a:extLst>
          </p:cNvPr>
          <p:cNvSpPr>
            <a:spLocks noChangeArrowheads="1"/>
          </p:cNvSpPr>
          <p:nvPr/>
        </p:nvSpPr>
        <p:spPr bwMode="auto">
          <a:xfrm>
            <a:off x="8070524" y="5235209"/>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5"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5" name="AutoShape 25">
            <a:hlinkClick r:id="rId6" action="ppaction://hlinksldjump"/>
            <a:extLst>
              <a:ext uri="{FF2B5EF4-FFF2-40B4-BE49-F238E27FC236}">
                <a16:creationId xmlns:a16="http://schemas.microsoft.com/office/drawing/2014/main" id="{794D358D-10BF-4740-9CC5-F88E200EC0A2}"/>
              </a:ext>
            </a:extLst>
          </p:cNvPr>
          <p:cNvSpPr>
            <a:spLocks noChangeArrowheads="1"/>
          </p:cNvSpPr>
          <p:nvPr/>
        </p:nvSpPr>
        <p:spPr bwMode="auto">
          <a:xfrm>
            <a:off x="9977594" y="3688232"/>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6"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6" name="AutoShape 26">
            <a:hlinkClick r:id="rId8" action="ppaction://hlinksldjump"/>
            <a:extLst>
              <a:ext uri="{FF2B5EF4-FFF2-40B4-BE49-F238E27FC236}">
                <a16:creationId xmlns:a16="http://schemas.microsoft.com/office/drawing/2014/main" id="{E384CB2D-4BFE-354F-A044-D337CA2A88A5}"/>
              </a:ext>
            </a:extLst>
          </p:cNvPr>
          <p:cNvSpPr>
            <a:spLocks noChangeArrowheads="1"/>
          </p:cNvSpPr>
          <p:nvPr/>
        </p:nvSpPr>
        <p:spPr bwMode="auto">
          <a:xfrm>
            <a:off x="9977594" y="3177069"/>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7"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7" name="AutoShape 27">
            <a:hlinkClick r:id="rId10" action="ppaction://hlinksldjump"/>
            <a:extLst>
              <a:ext uri="{FF2B5EF4-FFF2-40B4-BE49-F238E27FC236}">
                <a16:creationId xmlns:a16="http://schemas.microsoft.com/office/drawing/2014/main" id="{6EE2ED02-F96C-5847-980F-73CFD7398A95}"/>
              </a:ext>
            </a:extLst>
          </p:cNvPr>
          <p:cNvSpPr>
            <a:spLocks noChangeArrowheads="1"/>
          </p:cNvSpPr>
          <p:nvPr/>
        </p:nvSpPr>
        <p:spPr bwMode="auto">
          <a:xfrm>
            <a:off x="9977594" y="2665906"/>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8"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8" name="AutoShape 28">
            <a:hlinkClick r:id="rId11" action="ppaction://hlinksldjump"/>
            <a:extLst>
              <a:ext uri="{FF2B5EF4-FFF2-40B4-BE49-F238E27FC236}">
                <a16:creationId xmlns:a16="http://schemas.microsoft.com/office/drawing/2014/main" id="{B1A5B62A-C51C-4C43-91BB-78BC7FFA0E13}"/>
              </a:ext>
            </a:extLst>
          </p:cNvPr>
          <p:cNvSpPr>
            <a:spLocks noChangeArrowheads="1"/>
          </p:cNvSpPr>
          <p:nvPr/>
        </p:nvSpPr>
        <p:spPr bwMode="auto">
          <a:xfrm>
            <a:off x="9977594" y="2154743"/>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9"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9" name="AutoShape 29">
            <a:hlinkClick r:id="rId12" action="ppaction://hlinksldjump"/>
            <a:extLst>
              <a:ext uri="{FF2B5EF4-FFF2-40B4-BE49-F238E27FC236}">
                <a16:creationId xmlns:a16="http://schemas.microsoft.com/office/drawing/2014/main" id="{E57C57C2-D270-0C48-A8FC-6CDA0E3CAA17}"/>
              </a:ext>
            </a:extLst>
          </p:cNvPr>
          <p:cNvSpPr>
            <a:spLocks noChangeArrowheads="1"/>
          </p:cNvSpPr>
          <p:nvPr/>
        </p:nvSpPr>
        <p:spPr bwMode="auto">
          <a:xfrm>
            <a:off x="9977594" y="1643580"/>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0" name="AutoShape 25">
            <a:hlinkClick r:id="rId6" action="ppaction://hlinksldjump"/>
            <a:extLst>
              <a:ext uri="{FF2B5EF4-FFF2-40B4-BE49-F238E27FC236}">
                <a16:creationId xmlns:a16="http://schemas.microsoft.com/office/drawing/2014/main" id="{3D9A9930-EBE0-6C4A-870E-BB90FC049A72}"/>
              </a:ext>
            </a:extLst>
          </p:cNvPr>
          <p:cNvSpPr>
            <a:spLocks noChangeArrowheads="1"/>
          </p:cNvSpPr>
          <p:nvPr/>
        </p:nvSpPr>
        <p:spPr bwMode="auto">
          <a:xfrm>
            <a:off x="9977594" y="4199395"/>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1"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1" name="AutoShape 25">
            <a:hlinkClick r:id="rId6" action="ppaction://hlinksldjump"/>
            <a:extLst>
              <a:ext uri="{FF2B5EF4-FFF2-40B4-BE49-F238E27FC236}">
                <a16:creationId xmlns:a16="http://schemas.microsoft.com/office/drawing/2014/main" id="{D9C3B6FD-3228-424F-A3C0-DF5BEE682134}"/>
              </a:ext>
            </a:extLst>
          </p:cNvPr>
          <p:cNvSpPr>
            <a:spLocks noChangeArrowheads="1"/>
          </p:cNvSpPr>
          <p:nvPr/>
        </p:nvSpPr>
        <p:spPr bwMode="auto">
          <a:xfrm>
            <a:off x="9977594" y="4710558"/>
            <a:ext cx="1811702" cy="523035"/>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2"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2" name="AutoShape 25">
            <a:hlinkClick r:id="rId6" action="ppaction://hlinksldjump"/>
            <a:extLst>
              <a:ext uri="{FF2B5EF4-FFF2-40B4-BE49-F238E27FC236}">
                <a16:creationId xmlns:a16="http://schemas.microsoft.com/office/drawing/2014/main" id="{C2473F93-0CEF-7F49-80D7-F3F1C4E21496}"/>
              </a:ext>
            </a:extLst>
          </p:cNvPr>
          <p:cNvSpPr>
            <a:spLocks noChangeArrowheads="1"/>
          </p:cNvSpPr>
          <p:nvPr/>
        </p:nvSpPr>
        <p:spPr bwMode="auto">
          <a:xfrm>
            <a:off x="9977594" y="5233593"/>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3"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Tree>
    <p:custDataLst>
      <p:tags r:id="rId1"/>
    </p:custDataLst>
    <p:extLst>
      <p:ext uri="{BB962C8B-B14F-4D97-AF65-F5344CB8AC3E}">
        <p14:creationId xmlns:p14="http://schemas.microsoft.com/office/powerpoint/2010/main" val="14712074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FD187-958B-463D-8F8A-AC857EE4BA24}"/>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11382C7-B360-4200-8D67-A56CA0E8BBD7}"/>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4869" name="Rectangle 5">
            <a:extLst>
              <a:ext uri="{FF2B5EF4-FFF2-40B4-BE49-F238E27FC236}">
                <a16:creationId xmlns:a16="http://schemas.microsoft.com/office/drawing/2014/main" id="{8F1A32DD-A07C-41D3-91E2-6A62DF262288}"/>
              </a:ext>
            </a:extLst>
          </p:cNvPr>
          <p:cNvSpPr>
            <a:spLocks noChangeArrowheads="1"/>
          </p:cNvSpPr>
          <p:nvPr/>
        </p:nvSpPr>
        <p:spPr bwMode="auto">
          <a:xfrm>
            <a:off x="1981200" y="1472379"/>
            <a:ext cx="8229600" cy="1981200"/>
          </a:xfrm>
          <a:prstGeom prst="rect">
            <a:avLst/>
          </a:prstGeom>
          <a:solidFill>
            <a:schemeClr val="bg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ways of farming that reduces erosion while using less energy</a:t>
            </a:r>
          </a:p>
        </p:txBody>
      </p:sp>
      <p:sp>
        <p:nvSpPr>
          <p:cNvPr id="164870" name="Rectangle 6">
            <a:extLst>
              <a:ext uri="{FF2B5EF4-FFF2-40B4-BE49-F238E27FC236}">
                <a16:creationId xmlns:a16="http://schemas.microsoft.com/office/drawing/2014/main" id="{21A2B651-F186-4042-B79C-E24F2A77756A}"/>
              </a:ext>
            </a:extLst>
          </p:cNvPr>
          <p:cNvSpPr>
            <a:spLocks noChangeArrowheads="1"/>
          </p:cNvSpPr>
          <p:nvPr/>
        </p:nvSpPr>
        <p:spPr bwMode="auto">
          <a:xfrm>
            <a:off x="1981200" y="4520380"/>
            <a:ext cx="8229600" cy="710379"/>
          </a:xfrm>
          <a:prstGeom prst="rect">
            <a:avLst/>
          </a:prstGeom>
          <a:solidFill>
            <a:schemeClr val="bg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no till and conservation tillage?</a:t>
            </a:r>
          </a:p>
        </p:txBody>
      </p:sp>
    </p:spTree>
    <p:custDataLst>
      <p:tags r:id="rId1"/>
    </p:custDataLst>
    <p:extLst>
      <p:ext uri="{BB962C8B-B14F-4D97-AF65-F5344CB8AC3E}">
        <p14:creationId xmlns:p14="http://schemas.microsoft.com/office/powerpoint/2010/main" val="353324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46086-A076-4BC0-A97E-12DAF85F8B24}"/>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C825478A-51D6-4CAC-8ED2-13536A4DE6D8}"/>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5893" name="Rectangle 5">
            <a:extLst>
              <a:ext uri="{FF2B5EF4-FFF2-40B4-BE49-F238E27FC236}">
                <a16:creationId xmlns:a16="http://schemas.microsoft.com/office/drawing/2014/main" id="{12DB6EAB-DED3-4490-8DFC-56719E2DA298}"/>
              </a:ext>
            </a:extLst>
          </p:cNvPr>
          <p:cNvSpPr>
            <a:spLocks noChangeArrowheads="1"/>
          </p:cNvSpPr>
          <p:nvPr/>
        </p:nvSpPr>
        <p:spPr bwMode="auto">
          <a:xfrm>
            <a:off x="1981200" y="1536970"/>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Farmers put these in to improve soil, water and air quality, enhance wildlife habitat, and create scenic landscapes</a:t>
            </a:r>
          </a:p>
        </p:txBody>
      </p:sp>
      <p:sp>
        <p:nvSpPr>
          <p:cNvPr id="165894" name="Rectangle 6">
            <a:extLst>
              <a:ext uri="{FF2B5EF4-FFF2-40B4-BE49-F238E27FC236}">
                <a16:creationId xmlns:a16="http://schemas.microsoft.com/office/drawing/2014/main" id="{8D92A17E-CA78-4CC4-8EC1-93FDD13BBC29}"/>
              </a:ext>
            </a:extLst>
          </p:cNvPr>
          <p:cNvSpPr>
            <a:spLocks noChangeArrowheads="1"/>
          </p:cNvSpPr>
          <p:nvPr/>
        </p:nvSpPr>
        <p:spPr bwMode="auto">
          <a:xfrm>
            <a:off x="1981200" y="4549043"/>
            <a:ext cx="8229600" cy="75091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are buffers (conservation buffers)?</a:t>
            </a:r>
          </a:p>
        </p:txBody>
      </p:sp>
    </p:spTree>
    <p:custDataLst>
      <p:tags r:id="rId1"/>
    </p:custDataLst>
    <p:extLst>
      <p:ext uri="{BB962C8B-B14F-4D97-AF65-F5344CB8AC3E}">
        <p14:creationId xmlns:p14="http://schemas.microsoft.com/office/powerpoint/2010/main" val="3351495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ppt_x"/>
                                          </p:val>
                                        </p:tav>
                                        <p:tav tm="100000">
                                          <p:val>
                                            <p:strVal val="#ppt_x"/>
                                          </p:val>
                                        </p:tav>
                                      </p:tavLst>
                                    </p:anim>
                                    <p:anim calcmode="lin" valueType="num">
                                      <p:cBhvr additive="base">
                                        <p:cTn id="8"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EE6464-C264-4496-9C61-0842DD017991}"/>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08BA0F1-85F0-4B8F-AF50-279C373EB414}"/>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$500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393991"/>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practice of planting crops across the slope of the land to conserve water and protect soil</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87953"/>
            <a:ext cx="8229600" cy="70713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contour farming?</a:t>
            </a:r>
          </a:p>
        </p:txBody>
      </p:sp>
    </p:spTree>
    <p:custDataLst>
      <p:tags r:id="rId1"/>
    </p:custDataLst>
    <p:extLst>
      <p:ext uri="{BB962C8B-B14F-4D97-AF65-F5344CB8AC3E}">
        <p14:creationId xmlns:p14="http://schemas.microsoft.com/office/powerpoint/2010/main" val="7999207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8B7D0D-6922-4F02-945D-5A3283ADA421}"/>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10E3EC7-FEF5-4EF8-8B9D-8FA779B9912E}"/>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$600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77242"/>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three main nutrients in soil</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3742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are nitrogen, phosphorus and potassium?</a:t>
            </a:r>
          </a:p>
        </p:txBody>
      </p:sp>
    </p:spTree>
    <p:custDataLst>
      <p:tags r:id="rId1"/>
    </p:custDataLst>
    <p:extLst>
      <p:ext uri="{BB962C8B-B14F-4D97-AF65-F5344CB8AC3E}">
        <p14:creationId xmlns:p14="http://schemas.microsoft.com/office/powerpoint/2010/main" val="5852403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AAF86-B5F7-4E35-AE4F-7ABAC4B60ABF}"/>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4F784D9C-B205-476B-BA53-2B8D09A7E589}"/>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a:t>
            </a:r>
            <a:r>
              <a:rPr lang="en-US" sz="3600" kern="1200" baseline="0" dirty="0">
                <a:solidFill>
                  <a:srgbClr val="00B050"/>
                </a:solidFill>
                <a:effectLst/>
                <a:latin typeface="Gill Sans" panose="020B0502020104020203" pitchFamily="34" charset="-79"/>
                <a:cs typeface="Gill Sans" panose="020B0502020104020203" pitchFamily="34" charset="-79"/>
              </a:rPr>
              <a:t> </a:t>
            </a:r>
            <a:r>
              <a:rPr lang="en-US" sz="3600" kern="1200" dirty="0">
                <a:solidFill>
                  <a:srgbClr val="00B050"/>
                </a:solidFill>
                <a:effectLst/>
                <a:latin typeface="Gill Sans" panose="020B0502020104020203" pitchFamily="34" charset="-79"/>
                <a:cs typeface="Gill Sans" panose="020B0502020104020203" pitchFamily="34" charset="-79"/>
              </a:rPr>
              <a:t>-</a:t>
            </a:r>
            <a:r>
              <a:rPr lang="en-US" altLang="en-US" sz="3600" dirty="0">
                <a:solidFill>
                  <a:srgbClr val="00B050"/>
                </a:solidFill>
                <a:latin typeface="Gill Sans" panose="020B0502020104020203" pitchFamily="34" charset="-79"/>
                <a:cs typeface="Gill Sans" panose="020B0502020104020203" pitchFamily="34" charset="-79"/>
              </a:rPr>
              <a:t> $700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59149"/>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major piece of legislation that provides funding to farmers and ranchers for conservation efforts</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5065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the Farm Bill?</a:t>
            </a:r>
          </a:p>
        </p:txBody>
      </p:sp>
    </p:spTree>
    <p:custDataLst>
      <p:tags r:id="rId1"/>
    </p:custDataLst>
    <p:extLst>
      <p:ext uri="{BB962C8B-B14F-4D97-AF65-F5344CB8AC3E}">
        <p14:creationId xmlns:p14="http://schemas.microsoft.com/office/powerpoint/2010/main" val="12204190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67FA8A-206B-488B-A901-70F0557E9A47}"/>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2429C462-50AE-4CD8-9861-4D47AF3720C3}"/>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$800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percentage of cropland acres advanced conservation practices are used on</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95800"/>
            <a:ext cx="8229600" cy="7620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&gt;50%?</a:t>
            </a:r>
          </a:p>
        </p:txBody>
      </p:sp>
    </p:spTree>
    <p:custDataLst>
      <p:tags r:id="rId1"/>
    </p:custDataLst>
    <p:extLst>
      <p:ext uri="{BB962C8B-B14F-4D97-AF65-F5344CB8AC3E}">
        <p14:creationId xmlns:p14="http://schemas.microsoft.com/office/powerpoint/2010/main" val="282971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 -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Biotechnology in crops globally reduced these two inputs by 18%</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herbicide and insecticide?</a:t>
            </a:r>
          </a:p>
        </p:txBody>
      </p:sp>
    </p:spTree>
    <p:custDataLst>
      <p:tags r:id="rId1"/>
    </p:custDataLst>
    <p:extLst>
      <p:ext uri="{BB962C8B-B14F-4D97-AF65-F5344CB8AC3E}">
        <p14:creationId xmlns:p14="http://schemas.microsoft.com/office/powerpoint/2010/main" val="9360049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EB024A-0035-3041-AB95-90EB038ED89C}"/>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 name="Rectangle 14">
            <a:extLst>
              <a:ext uri="{FF2B5EF4-FFF2-40B4-BE49-F238E27FC236}">
                <a16:creationId xmlns:a16="http://schemas.microsoft.com/office/drawing/2014/main" id="{DFBE7932-92DD-E345-9170-C33D2AB9ECEE}"/>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008000"/>
              </a:solidFill>
              <a:latin typeface="Arial" pitchFamily="34" charset="0"/>
              <a:cs typeface="Arial" pitchFamily="34" charset="0"/>
            </a:endParaRPr>
          </a:p>
        </p:txBody>
      </p:sp>
      <p:sp>
        <p:nvSpPr>
          <p:cNvPr id="16" name="Rectangle 5">
            <a:extLst>
              <a:ext uri="{FF2B5EF4-FFF2-40B4-BE49-F238E27FC236}">
                <a16:creationId xmlns:a16="http://schemas.microsoft.com/office/drawing/2014/main" id="{10F4229E-C270-C749-AD0A-AF192E50F2C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top state for aquaculture sales (by value)</a:t>
            </a:r>
          </a:p>
        </p:txBody>
      </p:sp>
      <p:sp>
        <p:nvSpPr>
          <p:cNvPr id="17" name="Rectangle 6">
            <a:extLst>
              <a:ext uri="{FF2B5EF4-FFF2-40B4-BE49-F238E27FC236}">
                <a16:creationId xmlns:a16="http://schemas.microsoft.com/office/drawing/2014/main" id="{CA83ABDA-05AE-A342-B678-B77194F92622}"/>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Washington?</a:t>
            </a:r>
          </a:p>
        </p:txBody>
      </p:sp>
    </p:spTree>
    <p:custDataLst>
      <p:tags r:id="rId1"/>
    </p:custDataLst>
    <p:extLst>
      <p:ext uri="{BB962C8B-B14F-4D97-AF65-F5344CB8AC3E}">
        <p14:creationId xmlns:p14="http://schemas.microsoft.com/office/powerpoint/2010/main" val="20954517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8EC1B8-8476-854B-B53F-AC13BAE5674C}"/>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E0BEF21C-2610-8646-B358-81D74EBDD30F}"/>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66BA6751-C8B2-1B4A-BB1B-C0834140ACA8}"/>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main crop in ethanol</a:t>
            </a:r>
          </a:p>
        </p:txBody>
      </p:sp>
      <p:sp>
        <p:nvSpPr>
          <p:cNvPr id="13" name="Rectangle 6">
            <a:extLst>
              <a:ext uri="{FF2B5EF4-FFF2-40B4-BE49-F238E27FC236}">
                <a16:creationId xmlns:a16="http://schemas.microsoft.com/office/drawing/2014/main" id="{59135709-643C-094E-B2EE-4C363FBBDF7F}"/>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corn?</a:t>
            </a:r>
          </a:p>
        </p:txBody>
      </p:sp>
    </p:spTree>
    <p:custDataLst>
      <p:tags r:id="rId1"/>
    </p:custDataLst>
    <p:extLst>
      <p:ext uri="{BB962C8B-B14F-4D97-AF65-F5344CB8AC3E}">
        <p14:creationId xmlns:p14="http://schemas.microsoft.com/office/powerpoint/2010/main" val="30057866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 - $400</a:t>
            </a:r>
            <a:endParaRPr lang="en-US" altLang="en-US" sz="3600" dirty="0">
              <a:solidFill>
                <a:schemeClr val="accent6"/>
              </a:solidFill>
              <a:latin typeface="Gill Sans Ultra Bold" panose="020B0A02020104020203" pitchFamily="34" charset="77"/>
            </a:endParaRP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117B9C-E288-D441-8DEA-93CD0F0567C0}"/>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7AB0F00-366F-6F4E-A629-28668C581EEA}"/>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45F97E34-499A-0C42-BA1C-2BE65ED72AD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A football field is roughly the size of this type of measurement</a:t>
            </a:r>
          </a:p>
        </p:txBody>
      </p:sp>
      <p:sp>
        <p:nvSpPr>
          <p:cNvPr id="13" name="Rectangle 6">
            <a:extLst>
              <a:ext uri="{FF2B5EF4-FFF2-40B4-BE49-F238E27FC236}">
                <a16:creationId xmlns:a16="http://schemas.microsoft.com/office/drawing/2014/main" id="{8FC98046-4E08-0540-99D9-BFA9FBFFFCED}"/>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an acre of land?</a:t>
            </a:r>
          </a:p>
        </p:txBody>
      </p:sp>
    </p:spTree>
    <p:custDataLst>
      <p:tags r:id="rId1"/>
    </p:custDataLst>
    <p:extLst>
      <p:ext uri="{BB962C8B-B14F-4D97-AF65-F5344CB8AC3E}">
        <p14:creationId xmlns:p14="http://schemas.microsoft.com/office/powerpoint/2010/main" val="27301023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FC9A0-52DF-447B-97BE-263B177BBFDD}"/>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chemeClr val="accent5">
                  <a:lumMod val="20000"/>
                  <a:lumOff val="80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A211FA70-3DD3-4FEF-B039-818D2F76F9DE}"/>
              </a:ext>
            </a:extLst>
          </p:cNvPr>
          <p:cNvSpPr/>
          <p:nvPr/>
        </p:nvSpPr>
        <p:spPr>
          <a:xfrm>
            <a:off x="1752600" y="1015179"/>
            <a:ext cx="8686800" cy="2895600"/>
          </a:xfrm>
          <a:prstGeom prst="rect">
            <a:avLst/>
          </a:prstGeom>
          <a:solidFill>
            <a:srgbClr val="75A6F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chemeClr val="accent5">
                  <a:lumMod val="20000"/>
                  <a:lumOff val="80000"/>
                </a:schemeClr>
              </a:solidFill>
              <a:latin typeface="Arial" pitchFamily="34" charset="0"/>
              <a:cs typeface="Arial" pitchFamily="34" charset="0"/>
            </a:endParaRPr>
          </a:p>
        </p:txBody>
      </p:sp>
      <p:sp>
        <p:nvSpPr>
          <p:cNvPr id="133122" name="Rectangle 2">
            <a:extLst>
              <a:ext uri="{FF2B5EF4-FFF2-40B4-BE49-F238E27FC236}">
                <a16:creationId xmlns:a16="http://schemas.microsoft.com/office/drawing/2014/main" id="{33077262-4CA4-4B47-B73C-0EBE154BB9BF}"/>
              </a:ext>
            </a:extLst>
          </p:cNvPr>
          <p:cNvSpPr>
            <a:spLocks noGrp="1" noChangeArrowheads="1"/>
          </p:cNvSpPr>
          <p:nvPr>
            <p:ph type="title"/>
          </p:nvPr>
        </p:nvSpPr>
        <p:spPr>
          <a:noFill/>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 </a:t>
            </a:r>
            <a:r>
              <a:rPr lang="en-US" altLang="en-US" sz="3600" dirty="0">
                <a:solidFill>
                  <a:srgbClr val="75A6F2"/>
                </a:solidFill>
                <a:latin typeface="Gill Sans" panose="020B0502020104020203" pitchFamily="34" charset="-79"/>
                <a:cs typeface="Gill Sans" panose="020B0502020104020203" pitchFamily="34" charset="-79"/>
              </a:rPr>
              <a:t>- $100 </a:t>
            </a:r>
          </a:p>
        </p:txBody>
      </p:sp>
      <p:sp>
        <p:nvSpPr>
          <p:cNvPr id="133129" name="Rectangle 9">
            <a:extLst>
              <a:ext uri="{FF2B5EF4-FFF2-40B4-BE49-F238E27FC236}">
                <a16:creationId xmlns:a16="http://schemas.microsoft.com/office/drawing/2014/main" id="{68849624-D37A-4529-A4AE-96CC74AE76C7}"/>
              </a:ext>
            </a:extLst>
          </p:cNvPr>
          <p:cNvSpPr>
            <a:spLocks noGrp="1" noChangeArrowheads="1"/>
          </p:cNvSpPr>
          <p:nvPr>
            <p:ph type="body" sz="half" idx="4294967295"/>
          </p:nvPr>
        </p:nvSpPr>
        <p:spPr>
          <a:xfrm>
            <a:off x="1993490" y="1471613"/>
            <a:ext cx="8229600" cy="1981200"/>
          </a:xfrm>
          <a:prstGeom prst="rect">
            <a:avLst/>
          </a:prstGeom>
          <a:solidFill>
            <a:schemeClr val="tx1">
              <a:alpha val="70000"/>
            </a:schemeClr>
          </a:solidFill>
          <a:ln w="15875">
            <a:noFill/>
          </a:ln>
        </p:spPr>
        <p:txBody>
          <a:bodyPr anchor="ctr"/>
          <a:lstStyle/>
          <a:p>
            <a:pPr marL="0" indent="0" algn="ctr">
              <a:buNone/>
            </a:pPr>
            <a:r>
              <a:rPr lang="en-US" altLang="en-US" sz="2800" dirty="0">
                <a:solidFill>
                  <a:schemeClr val="accent4">
                    <a:lumMod val="10000"/>
                  </a:schemeClr>
                </a:solidFill>
                <a:latin typeface="Gill Sans" panose="020B0502020104020203" pitchFamily="34" charset="-79"/>
                <a:cs typeface="Gill Sans" panose="020B0502020104020203" pitchFamily="34" charset="-79"/>
              </a:rPr>
              <a:t>The two youth programs that specifically teach about agriculture</a:t>
            </a:r>
          </a:p>
        </p:txBody>
      </p:sp>
      <p:sp>
        <p:nvSpPr>
          <p:cNvPr id="133124" name="AutoShape 4">
            <a:hlinkClick r:id="rId4" action="ppaction://hlinksldjump" highlightClick="1"/>
            <a:extLst>
              <a:ext uri="{FF2B5EF4-FFF2-40B4-BE49-F238E27FC236}">
                <a16:creationId xmlns:a16="http://schemas.microsoft.com/office/drawing/2014/main" id="{8A24D347-F407-4A23-A6B9-0DD514D6C4FA}"/>
              </a:ext>
            </a:extLst>
          </p:cNvPr>
          <p:cNvSpPr>
            <a:spLocks noChangeArrowheads="1"/>
          </p:cNvSpPr>
          <p:nvPr/>
        </p:nvSpPr>
        <p:spPr bwMode="auto">
          <a:xfrm>
            <a:off x="8610600" y="6431280"/>
            <a:ext cx="457200" cy="381000"/>
          </a:xfrm>
          <a:prstGeom prst="actionButtonHome">
            <a:avLst/>
          </a:prstGeom>
          <a:solidFill>
            <a:schemeClr val="accent5">
              <a:lumMod val="20000"/>
              <a:lumOff val="80000"/>
            </a:schemeClr>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CAEF6CB6-BB2E-4E0C-A51C-E4CE68367C5E}"/>
              </a:ext>
            </a:extLst>
          </p:cNvPr>
          <p:cNvSpPr>
            <a:spLocks noChangeArrowheads="1"/>
          </p:cNvSpPr>
          <p:nvPr/>
        </p:nvSpPr>
        <p:spPr bwMode="auto">
          <a:xfrm>
            <a:off x="1981200" y="4520379"/>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are 4-H and FFA?</a:t>
            </a:r>
          </a:p>
        </p:txBody>
      </p:sp>
    </p:spTree>
    <p:custDataLst>
      <p:tags r:id="rId1"/>
    </p:custDataLst>
    <p:extLst>
      <p:ext uri="{BB962C8B-B14F-4D97-AF65-F5344CB8AC3E}">
        <p14:creationId xmlns:p14="http://schemas.microsoft.com/office/powerpoint/2010/main" val="58395119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$500</a:t>
            </a:r>
          </a:p>
        </p:txBody>
      </p:sp>
      <p:sp>
        <p:nvSpPr>
          <p:cNvPr id="10" name="Rectangle 9">
            <a:extLst>
              <a:ext uri="{FF2B5EF4-FFF2-40B4-BE49-F238E27FC236}">
                <a16:creationId xmlns:a16="http://schemas.microsoft.com/office/drawing/2014/main" id="{799D4557-5E65-5944-8A3D-92B5AE40FC57}"/>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C5A31621-22F4-374E-AFD8-1CAD0040B655}"/>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9EAAFD5D-2CC6-0947-8260-397943EFDC4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production of aquatic animals and plants under controlled conditions</a:t>
            </a:r>
          </a:p>
        </p:txBody>
      </p:sp>
      <p:sp>
        <p:nvSpPr>
          <p:cNvPr id="13" name="Rectangle 6">
            <a:extLst>
              <a:ext uri="{FF2B5EF4-FFF2-40B4-BE49-F238E27FC236}">
                <a16:creationId xmlns:a16="http://schemas.microsoft.com/office/drawing/2014/main" id="{6FB6D3B0-47E1-0249-82A5-429AA402BE5B}"/>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aquaculture?</a:t>
            </a:r>
          </a:p>
        </p:txBody>
      </p:sp>
      <p:sp>
        <p:nvSpPr>
          <p:cNvPr id="14" name="AutoShape 4">
            <a:hlinkClick r:id="rId4" action="ppaction://hlinksldjump" highlightClick="1"/>
            <a:extLst>
              <a:ext uri="{FF2B5EF4-FFF2-40B4-BE49-F238E27FC236}">
                <a16:creationId xmlns:a16="http://schemas.microsoft.com/office/drawing/2014/main" id="{1EBB24D2-20D1-D843-9A8D-77C23EE09525}"/>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3770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$600</a:t>
            </a:r>
          </a:p>
        </p:txBody>
      </p:sp>
      <p:sp>
        <p:nvSpPr>
          <p:cNvPr id="8" name="Rectangle 7">
            <a:extLst>
              <a:ext uri="{FF2B5EF4-FFF2-40B4-BE49-F238E27FC236}">
                <a16:creationId xmlns:a16="http://schemas.microsoft.com/office/drawing/2014/main" id="{DCD519CA-3BC0-F24D-B91A-E00620CEF36D}"/>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DF3691A-1713-6F4A-82DE-D77E3155BD53}"/>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33A657D0-236E-9048-A9DD-FAEAAF25458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number of loaves of bread one bushel of wheat can produce</a:t>
            </a:r>
          </a:p>
        </p:txBody>
      </p:sp>
      <p:sp>
        <p:nvSpPr>
          <p:cNvPr id="11" name="Rectangle 6">
            <a:extLst>
              <a:ext uri="{FF2B5EF4-FFF2-40B4-BE49-F238E27FC236}">
                <a16:creationId xmlns:a16="http://schemas.microsoft.com/office/drawing/2014/main" id="{CD8FE122-0A40-9548-B679-4376E92839AC}"/>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42?</a:t>
            </a:r>
          </a:p>
        </p:txBody>
      </p:sp>
      <p:sp>
        <p:nvSpPr>
          <p:cNvPr id="12" name="AutoShape 4">
            <a:hlinkClick r:id="rId4" action="ppaction://hlinksldjump" highlightClick="1"/>
            <a:extLst>
              <a:ext uri="{FF2B5EF4-FFF2-40B4-BE49-F238E27FC236}">
                <a16:creationId xmlns:a16="http://schemas.microsoft.com/office/drawing/2014/main" id="{1A752CCD-A56F-554F-B9EC-16EA19279EB1}"/>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85387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$700</a:t>
            </a:r>
          </a:p>
        </p:txBody>
      </p:sp>
      <p:sp>
        <p:nvSpPr>
          <p:cNvPr id="8" name="Rectangle 7">
            <a:extLst>
              <a:ext uri="{FF2B5EF4-FFF2-40B4-BE49-F238E27FC236}">
                <a16:creationId xmlns:a16="http://schemas.microsoft.com/office/drawing/2014/main" id="{34ADAC63-B30A-8647-BA7B-45AF2DF10166}"/>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F1DB8409-95F2-6E41-8D0B-75FF6E29D449}"/>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C4C7BCB7-6786-504A-82D1-E9C20C38AE8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percentage of U.S. Forests owned by federal, state and local governments</a:t>
            </a:r>
          </a:p>
        </p:txBody>
      </p:sp>
      <p:sp>
        <p:nvSpPr>
          <p:cNvPr id="11" name="Rectangle 6">
            <a:extLst>
              <a:ext uri="{FF2B5EF4-FFF2-40B4-BE49-F238E27FC236}">
                <a16:creationId xmlns:a16="http://schemas.microsoft.com/office/drawing/2014/main" id="{85F14E89-C2E0-F24F-8E6B-33F882AE6AFE}"/>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42%?</a:t>
            </a:r>
          </a:p>
        </p:txBody>
      </p:sp>
      <p:sp>
        <p:nvSpPr>
          <p:cNvPr id="12" name="AutoShape 4">
            <a:hlinkClick r:id="rId4" action="ppaction://hlinksldjump" highlightClick="1"/>
            <a:extLst>
              <a:ext uri="{FF2B5EF4-FFF2-40B4-BE49-F238E27FC236}">
                <a16:creationId xmlns:a16="http://schemas.microsoft.com/office/drawing/2014/main" id="{189F6BA2-640F-964F-9B2B-E92BBD1E497C}"/>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624159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$800</a:t>
            </a:r>
          </a:p>
        </p:txBody>
      </p:sp>
      <p:sp>
        <p:nvSpPr>
          <p:cNvPr id="8" name="Rectangle 7">
            <a:extLst>
              <a:ext uri="{FF2B5EF4-FFF2-40B4-BE49-F238E27FC236}">
                <a16:creationId xmlns:a16="http://schemas.microsoft.com/office/drawing/2014/main" id="{AA1639C6-C6EE-DD45-B25A-FA3A4B172513}"/>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7F95E0F-3FC4-A544-AD23-D48FB1EB7A4F}"/>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49B96534-61D9-8142-AAC3-AAEF97AA60A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branch of forestry dealing with the management and cultivation of forest trees</a:t>
            </a:r>
          </a:p>
        </p:txBody>
      </p:sp>
      <p:sp>
        <p:nvSpPr>
          <p:cNvPr id="11" name="Rectangle 6">
            <a:extLst>
              <a:ext uri="{FF2B5EF4-FFF2-40B4-BE49-F238E27FC236}">
                <a16:creationId xmlns:a16="http://schemas.microsoft.com/office/drawing/2014/main" id="{148983FF-0ECC-5749-831A-AC4413149857}"/>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silviculture?</a:t>
            </a:r>
          </a:p>
        </p:txBody>
      </p:sp>
      <p:sp>
        <p:nvSpPr>
          <p:cNvPr id="12" name="AutoShape 4">
            <a:hlinkClick r:id="rId4" action="ppaction://hlinksldjump" highlightClick="1"/>
            <a:extLst>
              <a:ext uri="{FF2B5EF4-FFF2-40B4-BE49-F238E27FC236}">
                <a16:creationId xmlns:a16="http://schemas.microsoft.com/office/drawing/2014/main" id="{3FDF60DC-F93A-2246-BFF0-F2B3DB695669}"/>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432222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044D27"/>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rgbClr val="044D27"/>
                </a:solidFill>
                <a:latin typeface="Gill Sans" panose="020B0502020104020203" pitchFamily="34" charset="-79"/>
                <a:cs typeface="Gill Sans" panose="020B0502020104020203" pitchFamily="34" charset="-79"/>
              </a:rPr>
              <a:t>Ag History -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Christopher Columbus brought calves, goats, sheep, pigs, hens, citrus, melons and many kinds of vegetables to America</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1493?</a:t>
            </a:r>
          </a:p>
        </p:txBody>
      </p:sp>
    </p:spTree>
    <p:custDataLst>
      <p:tags r:id="rId1"/>
    </p:custDataLst>
    <p:extLst>
      <p:ext uri="{BB962C8B-B14F-4D97-AF65-F5344CB8AC3E}">
        <p14:creationId xmlns:p14="http://schemas.microsoft.com/office/powerpoint/2010/main" val="9932354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EB024A-0035-3041-AB95-90EB038ED89C}"/>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 name="Rectangle 14">
            <a:extLst>
              <a:ext uri="{FF2B5EF4-FFF2-40B4-BE49-F238E27FC236}">
                <a16:creationId xmlns:a16="http://schemas.microsoft.com/office/drawing/2014/main" id="{DFBE7932-92DD-E345-9170-C33D2AB9ECEE}"/>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 name="Rectangle 5">
            <a:extLst>
              <a:ext uri="{FF2B5EF4-FFF2-40B4-BE49-F238E27FC236}">
                <a16:creationId xmlns:a16="http://schemas.microsoft.com/office/drawing/2014/main" id="{10F4229E-C270-C749-AD0A-AF192E50F2C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John (Johnny Appleseed) Chapman planted some of his first apple trees in western Pennsylvania</a:t>
            </a:r>
          </a:p>
        </p:txBody>
      </p:sp>
      <p:sp>
        <p:nvSpPr>
          <p:cNvPr id="17" name="Rectangle 6">
            <a:extLst>
              <a:ext uri="{FF2B5EF4-FFF2-40B4-BE49-F238E27FC236}">
                <a16:creationId xmlns:a16="http://schemas.microsoft.com/office/drawing/2014/main" id="{CA83ABDA-05AE-A342-B678-B77194F92622}"/>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1798?</a:t>
            </a:r>
          </a:p>
        </p:txBody>
      </p:sp>
    </p:spTree>
    <p:custDataLst>
      <p:tags r:id="rId1"/>
    </p:custDataLst>
    <p:extLst>
      <p:ext uri="{BB962C8B-B14F-4D97-AF65-F5344CB8AC3E}">
        <p14:creationId xmlns:p14="http://schemas.microsoft.com/office/powerpoint/2010/main" val="6922096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8EC1B8-8476-854B-B53F-AC13BAE5674C}"/>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E0BEF21C-2610-8646-B358-81D74EBDD30F}"/>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66BA6751-C8B2-1B4A-BB1B-C0834140ACA8}"/>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John Deere began manufacturing steel plows</a:t>
            </a:r>
          </a:p>
        </p:txBody>
      </p:sp>
      <p:sp>
        <p:nvSpPr>
          <p:cNvPr id="13" name="Rectangle 6">
            <a:extLst>
              <a:ext uri="{FF2B5EF4-FFF2-40B4-BE49-F238E27FC236}">
                <a16:creationId xmlns:a16="http://schemas.microsoft.com/office/drawing/2014/main" id="{59135709-643C-094E-B2EE-4C363FBBDF7F}"/>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1837?</a:t>
            </a:r>
          </a:p>
        </p:txBody>
      </p:sp>
    </p:spTree>
    <p:custDataLst>
      <p:tags r:id="rId1"/>
    </p:custDataLst>
    <p:extLst>
      <p:ext uri="{BB962C8B-B14F-4D97-AF65-F5344CB8AC3E}">
        <p14:creationId xmlns:p14="http://schemas.microsoft.com/office/powerpoint/2010/main" val="41267914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117B9C-E288-D441-8DEA-93CD0F0567C0}"/>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7AB0F00-366F-6F4E-A629-28668C581EEA}"/>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45F97E34-499A-0C42-BA1C-2BE65ED72AD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Michigan and Pennsylvania established the first state agricultural colleges</a:t>
            </a:r>
          </a:p>
        </p:txBody>
      </p:sp>
      <p:sp>
        <p:nvSpPr>
          <p:cNvPr id="13" name="Rectangle 6">
            <a:extLst>
              <a:ext uri="{FF2B5EF4-FFF2-40B4-BE49-F238E27FC236}">
                <a16:creationId xmlns:a16="http://schemas.microsoft.com/office/drawing/2014/main" id="{8FC98046-4E08-0540-99D9-BFA9FBFFFCED}"/>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1855?</a:t>
            </a:r>
          </a:p>
        </p:txBody>
      </p:sp>
    </p:spTree>
    <p:custDataLst>
      <p:tags r:id="rId1"/>
    </p:custDataLst>
    <p:extLst>
      <p:ext uri="{BB962C8B-B14F-4D97-AF65-F5344CB8AC3E}">
        <p14:creationId xmlns:p14="http://schemas.microsoft.com/office/powerpoint/2010/main" val="24638451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$500</a:t>
            </a:r>
          </a:p>
        </p:txBody>
      </p:sp>
      <p:sp>
        <p:nvSpPr>
          <p:cNvPr id="10" name="Rectangle 9">
            <a:extLst>
              <a:ext uri="{FF2B5EF4-FFF2-40B4-BE49-F238E27FC236}">
                <a16:creationId xmlns:a16="http://schemas.microsoft.com/office/drawing/2014/main" id="{799D4557-5E65-5944-8A3D-92B5AE40FC57}"/>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C5A31621-22F4-374E-AFD8-1CAD0040B655}"/>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9EAAFD5D-2CC6-0947-8260-397943EFDC4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hybridized corn was produced</a:t>
            </a:r>
          </a:p>
        </p:txBody>
      </p:sp>
      <p:sp>
        <p:nvSpPr>
          <p:cNvPr id="13" name="Rectangle 6">
            <a:extLst>
              <a:ext uri="{FF2B5EF4-FFF2-40B4-BE49-F238E27FC236}">
                <a16:creationId xmlns:a16="http://schemas.microsoft.com/office/drawing/2014/main" id="{6FB6D3B0-47E1-0249-82A5-429AA402BE5B}"/>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1881?</a:t>
            </a:r>
          </a:p>
        </p:txBody>
      </p:sp>
      <p:sp>
        <p:nvSpPr>
          <p:cNvPr id="14" name="AutoShape 4">
            <a:hlinkClick r:id="rId4" action="ppaction://hlinksldjump" highlightClick="1"/>
            <a:extLst>
              <a:ext uri="{FF2B5EF4-FFF2-40B4-BE49-F238E27FC236}">
                <a16:creationId xmlns:a16="http://schemas.microsoft.com/office/drawing/2014/main" id="{1EBB24D2-20D1-D843-9A8D-77C23EE09525}"/>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77581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$600</a:t>
            </a:r>
          </a:p>
        </p:txBody>
      </p:sp>
      <p:sp>
        <p:nvSpPr>
          <p:cNvPr id="8" name="Rectangle 7">
            <a:extLst>
              <a:ext uri="{FF2B5EF4-FFF2-40B4-BE49-F238E27FC236}">
                <a16:creationId xmlns:a16="http://schemas.microsoft.com/office/drawing/2014/main" id="{DCD519CA-3BC0-F24D-B91A-E00620CEF36D}"/>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DF3691A-1713-6F4A-82DE-D77E3155BD53}"/>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33A657D0-236E-9048-A9DD-FAEAAF25458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the first National School Lunch Act was enacted</a:t>
            </a:r>
          </a:p>
        </p:txBody>
      </p:sp>
      <p:sp>
        <p:nvSpPr>
          <p:cNvPr id="11" name="Rectangle 6">
            <a:extLst>
              <a:ext uri="{FF2B5EF4-FFF2-40B4-BE49-F238E27FC236}">
                <a16:creationId xmlns:a16="http://schemas.microsoft.com/office/drawing/2014/main" id="{CD8FE122-0A40-9548-B679-4376E92839AC}"/>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1946?</a:t>
            </a:r>
          </a:p>
        </p:txBody>
      </p:sp>
      <p:sp>
        <p:nvSpPr>
          <p:cNvPr id="12" name="AutoShape 4">
            <a:hlinkClick r:id="rId4" action="ppaction://hlinksldjump" highlightClick="1"/>
            <a:extLst>
              <a:ext uri="{FF2B5EF4-FFF2-40B4-BE49-F238E27FC236}">
                <a16:creationId xmlns:a16="http://schemas.microsoft.com/office/drawing/2014/main" id="{1A752CCD-A56F-554F-B9EC-16EA19279EB1}"/>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51796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4AC3E-A731-45EE-A826-5AD2925E89B8}"/>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8B9AD24-6EF6-45A2-A5CB-AFD9B6F4AF9C}"/>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75A6F2"/>
              </a:solidFill>
              <a:latin typeface="Arial" pitchFamily="34" charset="0"/>
              <a:cs typeface="Arial" pitchFamily="34" charset="0"/>
            </a:endParaRPr>
          </a:p>
        </p:txBody>
      </p:sp>
      <p:sp>
        <p:nvSpPr>
          <p:cNvPr id="134146" name="Rectangle 2">
            <a:extLst>
              <a:ext uri="{FF2B5EF4-FFF2-40B4-BE49-F238E27FC236}">
                <a16:creationId xmlns:a16="http://schemas.microsoft.com/office/drawing/2014/main" id="{353F7492-E3D6-4D8C-8AF3-0AC4200A49DC}"/>
              </a:ext>
            </a:extLst>
          </p:cNvPr>
          <p:cNvSpPr>
            <a:spLocks noGrp="1" noChangeArrowheads="1"/>
          </p:cNvSpPr>
          <p:nvPr>
            <p:ph type="title"/>
          </p:nvPr>
        </p:nvSpPr>
        <p:spPr>
          <a:solidFill>
            <a:schemeClr val="tx1"/>
          </a:solidFill>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$200</a:t>
            </a:r>
          </a:p>
        </p:txBody>
      </p:sp>
      <p:sp>
        <p:nvSpPr>
          <p:cNvPr id="134148" name="AutoShape 4">
            <a:hlinkClick r:id="rId4" action="ppaction://hlinksldjump" highlightClick="1"/>
            <a:extLst>
              <a:ext uri="{FF2B5EF4-FFF2-40B4-BE49-F238E27FC236}">
                <a16:creationId xmlns:a16="http://schemas.microsoft.com/office/drawing/2014/main" id="{08F9BA05-6764-4311-8852-43128D8CFA82}"/>
              </a:ext>
            </a:extLst>
          </p:cNvPr>
          <p:cNvSpPr>
            <a:spLocks noChangeArrowheads="1"/>
          </p:cNvSpPr>
          <p:nvPr/>
        </p:nvSpPr>
        <p:spPr bwMode="auto">
          <a:xfrm>
            <a:off x="86106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4149" name="Rectangle 5">
            <a:extLst>
              <a:ext uri="{FF2B5EF4-FFF2-40B4-BE49-F238E27FC236}">
                <a16:creationId xmlns:a16="http://schemas.microsoft.com/office/drawing/2014/main" id="{3CE7C6B3-1AC1-41B0-9E83-8D0B13F5C4D8}"/>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the population that are U.S. farmers and ranchers</a:t>
            </a:r>
          </a:p>
        </p:txBody>
      </p:sp>
      <p:sp>
        <p:nvSpPr>
          <p:cNvPr id="134150" name="Rectangle 6">
            <a:extLst>
              <a:ext uri="{FF2B5EF4-FFF2-40B4-BE49-F238E27FC236}">
                <a16:creationId xmlns:a16="http://schemas.microsoft.com/office/drawing/2014/main" id="{3604D95A-7809-4B56-BE4E-E6B43D895F34}"/>
              </a:ext>
            </a:extLst>
          </p:cNvPr>
          <p:cNvSpPr>
            <a:spLocks noChangeArrowheads="1"/>
          </p:cNvSpPr>
          <p:nvPr/>
        </p:nvSpPr>
        <p:spPr bwMode="auto">
          <a:xfrm>
            <a:off x="1981200" y="4520379"/>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2%?</a:t>
            </a:r>
          </a:p>
        </p:txBody>
      </p:sp>
    </p:spTree>
    <p:custDataLst>
      <p:tags r:id="rId1"/>
    </p:custDataLst>
    <p:extLst>
      <p:ext uri="{BB962C8B-B14F-4D97-AF65-F5344CB8AC3E}">
        <p14:creationId xmlns:p14="http://schemas.microsoft.com/office/powerpoint/2010/main" val="519812936"/>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500" fill="hold"/>
                                        <p:tgtEl>
                                          <p:spTgt spid="134150"/>
                                        </p:tgtEl>
                                        <p:attrNameLst>
                                          <p:attrName>ppt_x</p:attrName>
                                        </p:attrNameLst>
                                      </p:cBhvr>
                                      <p:tavLst>
                                        <p:tav tm="0">
                                          <p:val>
                                            <p:strVal val="#ppt_x"/>
                                          </p:val>
                                        </p:tav>
                                        <p:tav tm="100000">
                                          <p:val>
                                            <p:strVal val="#ppt_x"/>
                                          </p:val>
                                        </p:tav>
                                      </p:tavLst>
                                    </p:anim>
                                    <p:anim calcmode="lin" valueType="num">
                                      <p:cBhvr additive="base">
                                        <p:cTn id="8" dur="500" fill="hold"/>
                                        <p:tgtEl>
                                          <p:spTgt spid="134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$700</a:t>
            </a:r>
          </a:p>
        </p:txBody>
      </p:sp>
      <p:sp>
        <p:nvSpPr>
          <p:cNvPr id="8" name="Rectangle 7">
            <a:extLst>
              <a:ext uri="{FF2B5EF4-FFF2-40B4-BE49-F238E27FC236}">
                <a16:creationId xmlns:a16="http://schemas.microsoft.com/office/drawing/2014/main" id="{34ADAC63-B30A-8647-BA7B-45AF2DF10166}"/>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F1DB8409-95F2-6E41-8D0B-75FF6E29D449}"/>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C4C7BCB7-6786-504A-82D1-E9C20C38AE8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the first weed- and insect-resistant biotech crops — soybeans and cotton — were available commercially and a sheep named “Dolly” was the first mammal cloned</a:t>
            </a:r>
          </a:p>
        </p:txBody>
      </p:sp>
      <p:sp>
        <p:nvSpPr>
          <p:cNvPr id="11" name="Rectangle 6">
            <a:extLst>
              <a:ext uri="{FF2B5EF4-FFF2-40B4-BE49-F238E27FC236}">
                <a16:creationId xmlns:a16="http://schemas.microsoft.com/office/drawing/2014/main" id="{85F14E89-C2E0-F24F-8E6B-33F882AE6AFE}"/>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1997?</a:t>
            </a:r>
          </a:p>
        </p:txBody>
      </p:sp>
      <p:sp>
        <p:nvSpPr>
          <p:cNvPr id="12" name="AutoShape 4">
            <a:hlinkClick r:id="rId4" action="ppaction://hlinksldjump" highlightClick="1"/>
            <a:extLst>
              <a:ext uri="{FF2B5EF4-FFF2-40B4-BE49-F238E27FC236}">
                <a16:creationId xmlns:a16="http://schemas.microsoft.com/office/drawing/2014/main" id="{189F6BA2-640F-964F-9B2B-E92BBD1E497C}"/>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57283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$800</a:t>
            </a:r>
          </a:p>
        </p:txBody>
      </p:sp>
      <p:sp>
        <p:nvSpPr>
          <p:cNvPr id="8" name="Rectangle 7">
            <a:extLst>
              <a:ext uri="{FF2B5EF4-FFF2-40B4-BE49-F238E27FC236}">
                <a16:creationId xmlns:a16="http://schemas.microsoft.com/office/drawing/2014/main" id="{AA1639C6-C6EE-DD45-B25A-FA3A4B172513}"/>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7F95E0F-3FC4-A544-AD23-D48FB1EB7A4F}"/>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49B96534-61D9-8142-AAC3-AAEF97AA60A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The year the USDA unveiled organic standards for foods and the official organic seal</a:t>
            </a:r>
          </a:p>
        </p:txBody>
      </p:sp>
      <p:sp>
        <p:nvSpPr>
          <p:cNvPr id="11" name="Rectangle 6">
            <a:extLst>
              <a:ext uri="{FF2B5EF4-FFF2-40B4-BE49-F238E27FC236}">
                <a16:creationId xmlns:a16="http://schemas.microsoft.com/office/drawing/2014/main" id="{148983FF-0ECC-5749-831A-AC4413149857}"/>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rPr>
              <a:t>What is 2000?</a:t>
            </a:r>
          </a:p>
        </p:txBody>
      </p:sp>
      <p:sp>
        <p:nvSpPr>
          <p:cNvPr id="12" name="AutoShape 4">
            <a:hlinkClick r:id="rId4" action="ppaction://hlinksldjump" highlightClick="1"/>
            <a:extLst>
              <a:ext uri="{FF2B5EF4-FFF2-40B4-BE49-F238E27FC236}">
                <a16:creationId xmlns:a16="http://schemas.microsoft.com/office/drawing/2014/main" id="{3FDF60DC-F93A-2246-BFF0-F2B3DB695669}"/>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503069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6EBCE-53CD-42EC-BB2D-B4BF8C89B9D4}"/>
              </a:ext>
            </a:extLst>
          </p:cNvPr>
          <p:cNvSpPr/>
          <p:nvPr/>
        </p:nvSpPr>
        <p:spPr>
          <a:xfrm>
            <a:off x="1752600" y="4114800"/>
            <a:ext cx="8686800" cy="1524000"/>
          </a:xfrm>
          <a:prstGeom prst="rect">
            <a:avLst/>
          </a:prstGeom>
          <a:solidFill>
            <a:srgbClr val="C00000">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3DC07524-909A-4107-B9C5-D5FEAB323E7D}"/>
              </a:ext>
            </a:extLst>
          </p:cNvPr>
          <p:cNvSpPr/>
          <p:nvPr/>
        </p:nvSpPr>
        <p:spPr>
          <a:xfrm>
            <a:off x="1752600" y="1131554"/>
            <a:ext cx="8686800" cy="2804228"/>
          </a:xfrm>
          <a:prstGeom prst="rect">
            <a:avLst/>
          </a:prstGeom>
          <a:solidFill>
            <a:srgbClr val="C00000">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82274" name="Rectangle 2">
            <a:extLst>
              <a:ext uri="{FF2B5EF4-FFF2-40B4-BE49-F238E27FC236}">
                <a16:creationId xmlns:a16="http://schemas.microsoft.com/office/drawing/2014/main" id="{F6CA3699-A34F-4777-8311-A3AD3D3C279A}"/>
              </a:ext>
            </a:extLst>
          </p:cNvPr>
          <p:cNvSpPr>
            <a:spLocks noGrp="1" noChangeArrowheads="1"/>
          </p:cNvSpPr>
          <p:nvPr>
            <p:ph type="title" idx="4294967295"/>
          </p:nvPr>
        </p:nvSpPr>
        <p:spPr>
          <a:xfrm>
            <a:off x="0" y="307975"/>
            <a:ext cx="11736388" cy="854075"/>
          </a:xfrm>
          <a:prstGeom prst="rect">
            <a:avLst/>
          </a:prstGeom>
        </p:spPr>
        <p:txBody>
          <a:bodyPr/>
          <a:lstStyle/>
          <a:p>
            <a:pPr algn="ctr"/>
            <a:r>
              <a:rPr lang="en-US" altLang="en-US" sz="4800" dirty="0">
                <a:solidFill>
                  <a:schemeClr val="tx1"/>
                </a:solidFill>
                <a:latin typeface="Gill Sans" panose="020B0502020104020203" pitchFamily="34" charset="-79"/>
                <a:cs typeface="Gill Sans" panose="020B0502020104020203" pitchFamily="34" charset="-79"/>
              </a:rPr>
              <a:t>FINAL JEOPARDY</a:t>
            </a:r>
          </a:p>
        </p:txBody>
      </p:sp>
      <p:sp>
        <p:nvSpPr>
          <p:cNvPr id="182276" name="AutoShape 4">
            <a:hlinkClick r:id="rId4" action="ppaction://hlinksldjump" highlightClick="1"/>
            <a:extLst>
              <a:ext uri="{FF2B5EF4-FFF2-40B4-BE49-F238E27FC236}">
                <a16:creationId xmlns:a16="http://schemas.microsoft.com/office/drawing/2014/main" id="{0ACB63C3-488A-4912-ABA3-B3C806A35785}"/>
              </a:ext>
            </a:extLst>
          </p:cNvPr>
          <p:cNvSpPr>
            <a:spLocks noChangeArrowheads="1"/>
          </p:cNvSpPr>
          <p:nvPr/>
        </p:nvSpPr>
        <p:spPr bwMode="auto">
          <a:xfrm>
            <a:off x="8686800" y="6400800"/>
            <a:ext cx="457200" cy="381000"/>
          </a:xfrm>
          <a:prstGeom prst="actionButtonHome">
            <a:avLst/>
          </a:prstGeom>
          <a:solidFill>
            <a:srgbClr val="C00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82277" name="Rectangle 5">
            <a:extLst>
              <a:ext uri="{FF2B5EF4-FFF2-40B4-BE49-F238E27FC236}">
                <a16:creationId xmlns:a16="http://schemas.microsoft.com/office/drawing/2014/main" id="{CFD0C00F-567E-4D4B-85ED-ACC092593F82}"/>
              </a:ext>
            </a:extLst>
          </p:cNvPr>
          <p:cNvSpPr>
            <a:spLocks noChangeArrowheads="1"/>
          </p:cNvSpPr>
          <p:nvPr/>
        </p:nvSpPr>
        <p:spPr bwMode="auto">
          <a:xfrm>
            <a:off x="1981200" y="1387316"/>
            <a:ext cx="8229600" cy="2247429"/>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A8DE0E"/>
              </a:buClr>
              <a:buNone/>
            </a:pPr>
            <a:r>
              <a:rPr lang="en-US" altLang="en-US" dirty="0">
                <a:solidFill>
                  <a:srgbClr val="DADADA">
                    <a:lumMod val="10000"/>
                  </a:srgbClr>
                </a:solidFill>
                <a:effectLst/>
              </a:rPr>
              <a:t>The percentage of of U.S. farms owned by families/individuals, family partnerships or family corporations</a:t>
            </a:r>
          </a:p>
        </p:txBody>
      </p:sp>
      <p:sp>
        <p:nvSpPr>
          <p:cNvPr id="182278" name="Rectangle 6">
            <a:extLst>
              <a:ext uri="{FF2B5EF4-FFF2-40B4-BE49-F238E27FC236}">
                <a16:creationId xmlns:a16="http://schemas.microsoft.com/office/drawing/2014/main" id="{5F48605C-CB5B-4501-ABD7-422D60CDF447}"/>
              </a:ext>
            </a:extLst>
          </p:cNvPr>
          <p:cNvSpPr>
            <a:spLocks noChangeArrowheads="1"/>
          </p:cNvSpPr>
          <p:nvPr/>
        </p:nvSpPr>
        <p:spPr bwMode="auto">
          <a:xfrm>
            <a:off x="1981200" y="4536332"/>
            <a:ext cx="8229600" cy="721468"/>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A8DE0E"/>
              </a:buClr>
              <a:buNone/>
            </a:pPr>
            <a:r>
              <a:rPr lang="en-US" altLang="en-US" dirty="0">
                <a:solidFill>
                  <a:srgbClr val="DADADA">
                    <a:lumMod val="10000"/>
                  </a:srgbClr>
                </a:solidFill>
                <a:effectLst/>
              </a:rPr>
              <a:t>What is 98%?</a:t>
            </a:r>
          </a:p>
        </p:txBody>
      </p:sp>
    </p:spTree>
    <p:custDataLst>
      <p:tags r:id="rId1"/>
    </p:custDataLst>
    <p:extLst>
      <p:ext uri="{BB962C8B-B14F-4D97-AF65-F5344CB8AC3E}">
        <p14:creationId xmlns:p14="http://schemas.microsoft.com/office/powerpoint/2010/main" val="277006354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anim calcmode="lin" valueType="num">
                                      <p:cBhvr additive="base">
                                        <p:cTn id="7" dur="500" fill="hold"/>
                                        <p:tgtEl>
                                          <p:spTgt spid="182278"/>
                                        </p:tgtEl>
                                        <p:attrNameLst>
                                          <p:attrName>ppt_x</p:attrName>
                                        </p:attrNameLst>
                                      </p:cBhvr>
                                      <p:tavLst>
                                        <p:tav tm="0">
                                          <p:val>
                                            <p:strVal val="#ppt_x"/>
                                          </p:val>
                                        </p:tav>
                                        <p:tav tm="100000">
                                          <p:val>
                                            <p:strVal val="#ppt_x"/>
                                          </p:val>
                                        </p:tav>
                                      </p:tavLst>
                                    </p:anim>
                                    <p:anim calcmode="lin" valueType="num">
                                      <p:cBhvr additive="base">
                                        <p:cTn id="8" dur="500" fill="hold"/>
                                        <p:tgtEl>
                                          <p:spTgt spid="182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5419049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8CA2E6-3531-49A1-B94A-2494560954E6}"/>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10A5E985-E041-4AE3-A4FD-66416AFCC9BA}"/>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5170" name="Rectangle 2">
            <a:extLst>
              <a:ext uri="{FF2B5EF4-FFF2-40B4-BE49-F238E27FC236}">
                <a16:creationId xmlns:a16="http://schemas.microsoft.com/office/drawing/2014/main" id="{E7E7B15F-B9F1-4CFF-9ABB-0947A447D4CD}"/>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$300</a:t>
            </a:r>
          </a:p>
        </p:txBody>
      </p:sp>
      <p:sp>
        <p:nvSpPr>
          <p:cNvPr id="135172" name="AutoShape 4">
            <a:hlinkClick r:id="rId4" action="ppaction://hlinksldjump" highlightClick="1"/>
            <a:extLst>
              <a:ext uri="{FF2B5EF4-FFF2-40B4-BE49-F238E27FC236}">
                <a16:creationId xmlns:a16="http://schemas.microsoft.com/office/drawing/2014/main" id="{9797D3AC-6A31-4E5A-9DAB-599DA57EF2E5}"/>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5173" name="Rectangle 5">
            <a:extLst>
              <a:ext uri="{FF2B5EF4-FFF2-40B4-BE49-F238E27FC236}">
                <a16:creationId xmlns:a16="http://schemas.microsoft.com/office/drawing/2014/main" id="{B4BBB16F-17AB-4A11-8252-10F67154E3DB}"/>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their disposable income U.S. consumers spend on food each year</a:t>
            </a:r>
          </a:p>
        </p:txBody>
      </p:sp>
      <p:sp>
        <p:nvSpPr>
          <p:cNvPr id="135174" name="Rectangle 6">
            <a:extLst>
              <a:ext uri="{FF2B5EF4-FFF2-40B4-BE49-F238E27FC236}">
                <a16:creationId xmlns:a16="http://schemas.microsoft.com/office/drawing/2014/main" id="{3D41F4D3-D487-46F1-ABC4-7643ED05D52C}"/>
              </a:ext>
            </a:extLst>
          </p:cNvPr>
          <p:cNvSpPr>
            <a:spLocks noChangeArrowheads="1"/>
          </p:cNvSpPr>
          <p:nvPr/>
        </p:nvSpPr>
        <p:spPr bwMode="auto">
          <a:xfrm>
            <a:off x="1981200" y="4537953"/>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10%?</a:t>
            </a:r>
          </a:p>
        </p:txBody>
      </p:sp>
    </p:spTree>
    <p:custDataLst>
      <p:tags r:id="rId1"/>
    </p:custDataLst>
    <p:extLst>
      <p:ext uri="{BB962C8B-B14F-4D97-AF65-F5344CB8AC3E}">
        <p14:creationId xmlns:p14="http://schemas.microsoft.com/office/powerpoint/2010/main" val="175206978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40E04B-F9FD-400D-82FA-2A86519AB122}"/>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BEDD6663-EE1C-427A-8E40-B9894B071A1D}"/>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6194" name="Rectangle 2">
            <a:extLst>
              <a:ext uri="{FF2B5EF4-FFF2-40B4-BE49-F238E27FC236}">
                <a16:creationId xmlns:a16="http://schemas.microsoft.com/office/drawing/2014/main" id="{B348F524-A193-491C-A8A6-6337E5C2D79A}"/>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$400</a:t>
            </a:r>
          </a:p>
        </p:txBody>
      </p:sp>
      <p:sp>
        <p:nvSpPr>
          <p:cNvPr id="136196" name="AutoShape 4">
            <a:hlinkClick r:id="rId4" action="ppaction://hlinksldjump" highlightClick="1"/>
            <a:extLst>
              <a:ext uri="{FF2B5EF4-FFF2-40B4-BE49-F238E27FC236}">
                <a16:creationId xmlns:a16="http://schemas.microsoft.com/office/drawing/2014/main" id="{B0F1F8A2-9E9A-4A04-923A-0142484991E5}"/>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6197" name="Rectangle 5">
            <a:extLst>
              <a:ext uri="{FF2B5EF4-FFF2-40B4-BE49-F238E27FC236}">
                <a16:creationId xmlns:a16="http://schemas.microsoft.com/office/drawing/2014/main" id="{37CFBCD4-DFCB-4BCB-99AC-F6EAA17D22EB}"/>
              </a:ext>
            </a:extLst>
          </p:cNvPr>
          <p:cNvSpPr>
            <a:spLocks noChangeArrowheads="1"/>
          </p:cNvSpPr>
          <p:nvPr/>
        </p:nvSpPr>
        <p:spPr bwMode="auto">
          <a:xfrm>
            <a:off x="1981200" y="15240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their income U.S. consumers spend on eating out</a:t>
            </a:r>
          </a:p>
        </p:txBody>
      </p:sp>
      <p:sp>
        <p:nvSpPr>
          <p:cNvPr id="136198" name="Rectangle 6">
            <a:extLst>
              <a:ext uri="{FF2B5EF4-FFF2-40B4-BE49-F238E27FC236}">
                <a16:creationId xmlns:a16="http://schemas.microsoft.com/office/drawing/2014/main" id="{49EE054B-B61E-4AC9-9BD1-0A9295E55E87}"/>
              </a:ext>
            </a:extLst>
          </p:cNvPr>
          <p:cNvSpPr>
            <a:spLocks noChangeArrowheads="1"/>
          </p:cNvSpPr>
          <p:nvPr/>
        </p:nvSpPr>
        <p:spPr bwMode="auto">
          <a:xfrm>
            <a:off x="1981200" y="4520380"/>
            <a:ext cx="8229600" cy="6612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54%?</a:t>
            </a:r>
          </a:p>
        </p:txBody>
      </p:sp>
    </p:spTree>
    <p:custDataLst>
      <p:tags r:id="rId1"/>
    </p:custDataLst>
    <p:extLst>
      <p:ext uri="{BB962C8B-B14F-4D97-AF65-F5344CB8AC3E}">
        <p14:creationId xmlns:p14="http://schemas.microsoft.com/office/powerpoint/2010/main" val="275192462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 calcmode="lin" valueType="num">
                                      <p:cBhvr additive="base">
                                        <p:cTn id="7" dur="500" fill="hold"/>
                                        <p:tgtEl>
                                          <p:spTgt spid="136198"/>
                                        </p:tgtEl>
                                        <p:attrNameLst>
                                          <p:attrName>ppt_x</p:attrName>
                                        </p:attrNameLst>
                                      </p:cBhvr>
                                      <p:tavLst>
                                        <p:tav tm="0">
                                          <p:val>
                                            <p:strVal val="#ppt_x"/>
                                          </p:val>
                                        </p:tav>
                                        <p:tav tm="100000">
                                          <p:val>
                                            <p:strVal val="#ppt_x"/>
                                          </p:val>
                                        </p:tav>
                                      </p:tavLst>
                                    </p:anim>
                                    <p:anim calcmode="lin" valueType="num">
                                      <p:cBhvr additive="base">
                                        <p:cTn id="8" dur="500" fill="hold"/>
                                        <p:tgtEl>
                                          <p:spTgt spid="136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0135C6-7C9C-44FF-B57D-793178325D2B}"/>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A722266D-E7BF-4A30-B1DC-3A92B68E2F30}"/>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$500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6961"/>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A way to buy local food directly from a farmer, known as a CSA</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20379"/>
            <a:ext cx="8229600" cy="6096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Community Supported Agriculture?</a:t>
            </a:r>
          </a:p>
        </p:txBody>
      </p:sp>
    </p:spTree>
    <p:custDataLst>
      <p:tags r:id="rId1"/>
    </p:custDataLst>
    <p:extLst>
      <p:ext uri="{BB962C8B-B14F-4D97-AF65-F5344CB8AC3E}">
        <p14:creationId xmlns:p14="http://schemas.microsoft.com/office/powerpoint/2010/main" val="119148512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8E7BA-F29E-4915-8DF0-71CB3E847C4B}"/>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A5BCEC99-05D1-42AB-9FBE-4D55EF4C24EB}"/>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$600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397233"/>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The percentage of food grown and produced in the U.S. that is never eaten</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54296"/>
            <a:ext cx="8229600" cy="645008"/>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panose="020B0502020104020203" pitchFamily="34" charset="-79"/>
                <a:cs typeface="Gill Sans" panose="020B0502020104020203" pitchFamily="34" charset="-79"/>
              </a:rPr>
              <a:t>What is 40%?</a:t>
            </a:r>
          </a:p>
        </p:txBody>
      </p:sp>
    </p:spTree>
    <p:custDataLst>
      <p:tags r:id="rId1"/>
    </p:custDataLst>
    <p:extLst>
      <p:ext uri="{BB962C8B-B14F-4D97-AF65-F5344CB8AC3E}">
        <p14:creationId xmlns:p14="http://schemas.microsoft.com/office/powerpoint/2010/main" val="3971550092"/>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9.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heme/theme1.xml><?xml version="1.0" encoding="utf-8"?>
<a:theme xmlns:a="http://schemas.openxmlformats.org/drawingml/2006/main" name="BASF_TitelDesign">
  <a:themeElements>
    <a:clrScheme name="Hyperlink">
      <a:dk1>
        <a:srgbClr val="000000"/>
      </a:dk1>
      <a:lt1>
        <a:srgbClr val="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FFF8F0"/>
      </a:hlink>
      <a:folHlink>
        <a:srgbClr val="E9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SF_FolienDesign">
  <a:themeElements>
    <a:clrScheme name="BASF2">
      <a:dk1>
        <a:sysClr val="windowText" lastClr="000000"/>
      </a:dk1>
      <a:lt1>
        <a:sysClr val="window" lastClr="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F_TitelDesign">
  <a:themeElements>
    <a:clrScheme name="BASF2">
      <a:dk1>
        <a:sysClr val="windowText" lastClr="000000"/>
      </a:dk1>
      <a:lt1>
        <a:sysClr val="window" lastClr="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2915</TotalTime>
  <Words>1451</Words>
  <Application>Microsoft Office PowerPoint</Application>
  <PresentationFormat>Widescreen</PresentationFormat>
  <Paragraphs>266</Paragraphs>
  <Slides>53</Slides>
  <Notes>52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4" baseType="lpstr">
      <vt:lpstr>Arial</vt:lpstr>
      <vt:lpstr>Calibri</vt:lpstr>
      <vt:lpstr>Gill Sans</vt:lpstr>
      <vt:lpstr>Gill Sans Ultra Bold</vt:lpstr>
      <vt:lpstr>Tahoma</vt:lpstr>
      <vt:lpstr>Wingdings</vt:lpstr>
      <vt:lpstr>Wingdings 3</vt:lpstr>
      <vt:lpstr>BASF_TitelDesign</vt:lpstr>
      <vt:lpstr>BASF_FolienDesign</vt:lpstr>
      <vt:lpstr>1_BASF_TitelDesign</vt:lpstr>
      <vt:lpstr>think-cell Folie</vt:lpstr>
      <vt:lpstr>Food and Farm Facts Jeopardy</vt:lpstr>
      <vt:lpstr>Directions</vt:lpstr>
      <vt:lpstr>JEOPARDY CATEGORIES</vt:lpstr>
      <vt:lpstr>Consumers - $100 </vt:lpstr>
      <vt:lpstr>Consumers - $200</vt:lpstr>
      <vt:lpstr>Consumers - $300</vt:lpstr>
      <vt:lpstr>Consumers - $400</vt:lpstr>
      <vt:lpstr>Consumers - $500</vt:lpstr>
      <vt:lpstr>Consumers - $600</vt:lpstr>
      <vt:lpstr>Consumers - $700</vt:lpstr>
      <vt:lpstr>Consumers - $800</vt:lpstr>
      <vt:lpstr>Modern Farmers - $100</vt:lpstr>
      <vt:lpstr>Modern Farmers - $200</vt:lpstr>
      <vt:lpstr>Modern Farmers - $300</vt:lpstr>
      <vt:lpstr>Modern Farmers - $400</vt:lpstr>
      <vt:lpstr>Modern Farmers - $500</vt:lpstr>
      <vt:lpstr>Modern Farmers - $600</vt:lpstr>
      <vt:lpstr>Modern Farmers - $700</vt:lpstr>
      <vt:lpstr>Modern Farmers - $800</vt:lpstr>
      <vt:lpstr>Trade &amp; Economics - $100</vt:lpstr>
      <vt:lpstr>Trade &amp; Economics - $200</vt:lpstr>
      <vt:lpstr>Trade &amp; Economics - $300</vt:lpstr>
      <vt:lpstr>Trade &amp; Economics - $400</vt:lpstr>
      <vt:lpstr>Trade &amp; Economics - $500</vt:lpstr>
      <vt:lpstr>Trade &amp; Economics - $600</vt:lpstr>
      <vt:lpstr>Trade &amp; Economics - $700</vt:lpstr>
      <vt:lpstr>Trade &amp; Economics - $800</vt:lpstr>
      <vt:lpstr>Environment- $100</vt:lpstr>
      <vt:lpstr>Environment - $200</vt:lpstr>
      <vt:lpstr>Environment - $300</vt:lpstr>
      <vt:lpstr>Environment - $400</vt:lpstr>
      <vt:lpstr>Environment - $500</vt:lpstr>
      <vt:lpstr>Environment - $600</vt:lpstr>
      <vt:lpstr>Environment - $700</vt:lpstr>
      <vt:lpstr>Environment - $800</vt:lpstr>
      <vt:lpstr>Production - $100</vt:lpstr>
      <vt:lpstr>Production - $200</vt:lpstr>
      <vt:lpstr>Production - $300</vt:lpstr>
      <vt:lpstr>Production - $400</vt:lpstr>
      <vt:lpstr>Production - $500</vt:lpstr>
      <vt:lpstr>Production - $600</vt:lpstr>
      <vt:lpstr>Production - $700</vt:lpstr>
      <vt:lpstr>Production - $800</vt:lpstr>
      <vt:lpstr>Ag History - $100</vt:lpstr>
      <vt:lpstr>Ag History - $200</vt:lpstr>
      <vt:lpstr>Ag History - $300</vt:lpstr>
      <vt:lpstr>Ag History - $400</vt:lpstr>
      <vt:lpstr>Ag History - $500</vt:lpstr>
      <vt:lpstr>Ag History - $600</vt:lpstr>
      <vt:lpstr>Ag History - $700</vt:lpstr>
      <vt:lpstr>Ag History - $800</vt:lpstr>
      <vt:lpstr>FINAL JEOPARDY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Sampson</dc:creator>
  <cp:lastModifiedBy>Sydney Andrews</cp:lastModifiedBy>
  <cp:revision>155</cp:revision>
  <dcterms:created xsi:type="dcterms:W3CDTF">2018-02-07T15:39:46Z</dcterms:created>
  <dcterms:modified xsi:type="dcterms:W3CDTF">2019-09-18T15:27:08Z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7B30ED37-8238-49CB-BC92-197C7C7EB9D6</vt:lpwstr>
  </property>
  <property fmtid="{D5CDD505-2E9C-101B-9397-08002B2CF9AE}" pid="3" name="ArticulatePath">
    <vt:lpwstr>FFF_JeopardyReviewActivity_KLE190904</vt:lpwstr>
  </property>
</Properties>
</file>