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4"/>
  </p:notesMasterIdLst>
  <p:sldIdLst>
    <p:sldId id="27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65" r:id="rId10"/>
    <p:sldId id="266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71"/>
    <p:restoredTop sz="94621"/>
  </p:normalViewPr>
  <p:slideViewPr>
    <p:cSldViewPr snapToGrid="0" snapToObjects="1">
      <p:cViewPr>
        <p:scale>
          <a:sx n="46" d="100"/>
          <a:sy n="46" d="100"/>
        </p:scale>
        <p:origin x="2168" y="1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023A-1B44-8243-9A3B-672D3D49F02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9EE9C-22A0-9E42-8A79-71FE029A6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3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76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03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705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s-I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 with</a:t>
            </a:r>
            <a:r>
              <a:rPr lang="is-I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cattle, </a:t>
            </a:r>
            <a:r>
              <a:rPr lang="is-I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Shutterstock</a:t>
            </a:r>
            <a:r>
              <a:rPr lang="is-I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ID: </a:t>
            </a:r>
            <a:r>
              <a:rPr lang="is-I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353267648</a:t>
            </a:r>
          </a:p>
          <a:p>
            <a:endParaRPr lang="is-I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90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Shutterstock</a:t>
            </a:r>
            <a:r>
              <a:rPr lang="fi-FI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ID: </a:t>
            </a:r>
            <a:r>
              <a:rPr lang="fi-FI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255795247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97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ID: 692933713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31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9144000" cy="6853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53701"/>
            <a:ext cx="9144000" cy="2204301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336455" y="6356351"/>
            <a:ext cx="1737443" cy="29897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 smtClean="0">
                <a:solidFill>
                  <a:schemeClr val="bg1"/>
                </a:solidFill>
              </a:rPr>
              <a:t>PreK-2</a:t>
            </a:r>
            <a:r>
              <a:rPr lang="en-US" sz="900" b="1" baseline="30000" dirty="0" smtClean="0">
                <a:solidFill>
                  <a:schemeClr val="bg1"/>
                </a:solidFill>
              </a:rPr>
              <a:t>nd</a:t>
            </a:r>
            <a:r>
              <a:rPr lang="en-US" sz="900" b="1" dirty="0" smtClean="0">
                <a:solidFill>
                  <a:schemeClr val="bg1"/>
                </a:solidFill>
              </a:rPr>
              <a:t> Grades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456603" y="6447934"/>
            <a:ext cx="1511894" cy="28565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109CF-6201-664C-85CA-A5742A63FC63}" type="slidenum">
              <a:rPr lang="en-US" sz="750" b="1" smtClean="0">
                <a:solidFill>
                  <a:schemeClr val="bg1"/>
                </a:solidFill>
              </a:rPr>
              <a:t>‹#›</a:t>
            </a:fld>
            <a:endParaRPr lang="en-US" sz="7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188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46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1.tiff"/><Relationship Id="rId3" Type="http://schemas.openxmlformats.org/officeDocument/2006/relationships/image" Target="../media/image14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microsoft.com/office/2007/relationships/hdphoto" Target="../media/hdphoto1.wdp"/><Relationship Id="rId6" Type="http://schemas.openxmlformats.org/officeDocument/2006/relationships/image" Target="../media/image14.tif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microsoft.com/office/2007/relationships/hdphoto" Target="../media/hdphoto2.wdp"/><Relationship Id="rId6" Type="http://schemas.openxmlformats.org/officeDocument/2006/relationships/image" Target="../media/image14.tif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4.tiff"/><Relationship Id="rId5" Type="http://schemas.openxmlformats.org/officeDocument/2006/relationships/image" Target="../media/image18.png"/><Relationship Id="rId6" Type="http://schemas.microsoft.com/office/2007/relationships/hdphoto" Target="../media/hdphoto3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656" y="3052672"/>
            <a:ext cx="3393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PreK-2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nd</a:t>
            </a:r>
            <a:r>
              <a:rPr lang="en-US" sz="3000" b="1" dirty="0" smtClean="0">
                <a:solidFill>
                  <a:schemeClr val="bg1"/>
                </a:solidFill>
              </a:rPr>
              <a:t> Classroom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040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Tool Box </a:t>
            </a:r>
            <a:r>
              <a:rPr lang="en-US" dirty="0" smtClean="0"/>
              <a:t>Worksheet</a:t>
            </a:r>
            <a:endParaRPr lang="en-US" dirty="0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771" y="1422400"/>
            <a:ext cx="2222458" cy="4914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533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1624693"/>
            <a:ext cx="856739" cy="170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1624693"/>
            <a:ext cx="856739" cy="170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1624693"/>
            <a:ext cx="856739" cy="170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1624693"/>
            <a:ext cx="856739" cy="170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1624693"/>
            <a:ext cx="856739" cy="170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3592286"/>
            <a:ext cx="856739" cy="170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3592286"/>
            <a:ext cx="856739" cy="170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3592286"/>
            <a:ext cx="856739" cy="1708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3592286"/>
            <a:ext cx="856739" cy="17087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3592286"/>
            <a:ext cx="856739" cy="1708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70774" y="5813879"/>
            <a:ext cx="2254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Career in Ag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9051" flipV="1">
            <a:off x="6460973" y="5333088"/>
            <a:ext cx="1387580" cy="114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39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069548"/>
            <a:ext cx="7886700" cy="99624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730292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019" y="5011564"/>
            <a:ext cx="2052574" cy="1494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9939" y="3081610"/>
            <a:ext cx="2048161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410" y="5015366"/>
            <a:ext cx="204825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179" y="3078954"/>
            <a:ext cx="2063359" cy="1493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4" y="1151657"/>
            <a:ext cx="204830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100" y="1151657"/>
            <a:ext cx="2049200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2934882" y="1583584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999961" y="3580103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033000" y="5511958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6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Career?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258888"/>
            <a:ext cx="7886700" cy="4351337"/>
          </a:xfrm>
        </p:spPr>
        <p:txBody>
          <a:bodyPr/>
          <a:lstStyle/>
          <a:p>
            <a:r>
              <a:rPr lang="en-US" dirty="0" smtClean="0"/>
              <a:t>Job</a:t>
            </a:r>
          </a:p>
          <a:p>
            <a:endParaRPr lang="en-US" sz="1600" dirty="0" smtClean="0"/>
          </a:p>
          <a:p>
            <a:r>
              <a:rPr lang="en-US" dirty="0"/>
              <a:t>W</a:t>
            </a:r>
            <a:r>
              <a:rPr lang="en-US" dirty="0" smtClean="0"/>
              <a:t>ork </a:t>
            </a:r>
            <a:r>
              <a:rPr lang="en-US" dirty="0"/>
              <a:t>that a person does regularly to earn </a:t>
            </a:r>
            <a:r>
              <a:rPr lang="en-US" dirty="0" smtClean="0"/>
              <a:t>money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283" y="2951428"/>
            <a:ext cx="7397017" cy="2875856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953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 in Agriculture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Volunteers can insert photos or text to help share more about their career with students on this slide.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6825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Ag 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5878" y="1966913"/>
            <a:ext cx="4392245" cy="3430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287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in Agricultural Careers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43" y="1569660"/>
            <a:ext cx="3626044" cy="24149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90" b="89810" l="4695" r="934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7617" y="3675816"/>
            <a:ext cx="2407484" cy="24074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949">
            <a:off x="4749758" y="3428088"/>
            <a:ext cx="1387580" cy="11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2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42" y="1569660"/>
            <a:ext cx="3620607" cy="24149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in Agricultural Careers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32" b="89933" l="0" r="993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577" y="3984605"/>
            <a:ext cx="1840899" cy="1840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949">
            <a:off x="4749758" y="3428088"/>
            <a:ext cx="1387580" cy="11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2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13" y="1553766"/>
            <a:ext cx="3668266" cy="24467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in Agricultural Careers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949">
            <a:off x="4749758" y="3428088"/>
            <a:ext cx="1387580" cy="1144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025" b="90000" l="1100" r="971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581" y="4000500"/>
            <a:ext cx="2342364" cy="234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Find My Tool </a:t>
            </a:r>
            <a:r>
              <a:rPr lang="en-US" dirty="0" smtClean="0"/>
              <a:t>Worksheet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4470" y="1284542"/>
            <a:ext cx="4055059" cy="51416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2389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2295</TotalTime>
  <Words>91</Words>
  <Application>Microsoft Macintosh PowerPoint</Application>
  <PresentationFormat>On-screen Show (4:3)</PresentationFormat>
  <Paragraphs>25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Arial</vt:lpstr>
      <vt:lpstr>Office Theme</vt:lpstr>
      <vt:lpstr>PowerPoint Presentation</vt:lpstr>
      <vt:lpstr>Agriculture</vt:lpstr>
      <vt:lpstr>What is a Career?</vt:lpstr>
      <vt:lpstr>My Career in Agriculture </vt:lpstr>
      <vt:lpstr>My Little Ag Me</vt:lpstr>
      <vt:lpstr>Tools in Agricultural Careers</vt:lpstr>
      <vt:lpstr>Tools in Agricultural Careers</vt:lpstr>
      <vt:lpstr>Tools in Agricultural Careers</vt:lpstr>
      <vt:lpstr>Find My Tool Worksheet</vt:lpstr>
      <vt:lpstr>Tool Box Worksheet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Little Ag Me+</dc:title>
  <dc:creator>Alix Ambriz</dc:creator>
  <cp:lastModifiedBy>Alix Ambriz</cp:lastModifiedBy>
  <cp:revision>22</cp:revision>
  <dcterms:created xsi:type="dcterms:W3CDTF">2017-10-11T01:29:15Z</dcterms:created>
  <dcterms:modified xsi:type="dcterms:W3CDTF">2017-12-08T18:57:23Z</dcterms:modified>
</cp:coreProperties>
</file>