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sldIdLst>
    <p:sldId id="284" r:id="rId2"/>
    <p:sldId id="257" r:id="rId3"/>
    <p:sldId id="281" r:id="rId4"/>
    <p:sldId id="258" r:id="rId5"/>
    <p:sldId id="259" r:id="rId6"/>
    <p:sldId id="282" r:id="rId7"/>
    <p:sldId id="283" r:id="rId8"/>
    <p:sldId id="280" r:id="rId9"/>
    <p:sldId id="267" r:id="rId10"/>
    <p:sldId id="260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7" r:id="rId20"/>
    <p:sldId id="261" r:id="rId21"/>
    <p:sldId id="26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69"/>
    <p:restoredTop sz="81970"/>
  </p:normalViewPr>
  <p:slideViewPr>
    <p:cSldViewPr snapToGrid="0" snapToObjects="1">
      <p:cViewPr varScale="1">
        <p:scale>
          <a:sx n="88" d="100"/>
          <a:sy n="88" d="100"/>
        </p:scale>
        <p:origin x="77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023A-1B44-8243-9A3B-672D3D49F02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9EE9C-22A0-9E42-8A79-71FE029A6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36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715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76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10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63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421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95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3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53699"/>
            <a:ext cx="9144000" cy="2204301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 txBox="1">
            <a:spLocks/>
          </p:cNvSpPr>
          <p:nvPr userDrawn="1"/>
        </p:nvSpPr>
        <p:spPr>
          <a:xfrm>
            <a:off x="336454" y="6356351"/>
            <a:ext cx="1737443" cy="298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PreK-2</a:t>
            </a:r>
            <a:r>
              <a:rPr lang="en-US" b="1" baseline="30000" dirty="0" smtClean="0">
                <a:solidFill>
                  <a:schemeClr val="bg1"/>
                </a:solidFill>
              </a:rPr>
              <a:t>nd</a:t>
            </a:r>
            <a:r>
              <a:rPr lang="en-US" b="1" dirty="0" smtClean="0">
                <a:solidFill>
                  <a:schemeClr val="bg1"/>
                </a:solidFill>
              </a:rPr>
              <a:t> Grades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456602" y="6447934"/>
            <a:ext cx="1511894" cy="2856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B109CF-6201-664C-85CA-A5742A63FC63}" type="slidenum">
              <a:rPr lang="en-US" sz="1000" b="1" smtClean="0">
                <a:solidFill>
                  <a:schemeClr val="bg1"/>
                </a:solidFill>
              </a:r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80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png"/><Relationship Id="rId5" Type="http://schemas.microsoft.com/office/2007/relationships/hdphoto" Target="../media/hdphoto5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microsoft.com/office/2007/relationships/hdphoto" Target="../media/hdphoto6.wdp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microsoft.com/office/2007/relationships/hdphoto" Target="../media/hdphoto7.wdp"/><Relationship Id="rId5" Type="http://schemas.openxmlformats.org/officeDocument/2006/relationships/image" Target="../media/image34.png"/><Relationship Id="rId6" Type="http://schemas.microsoft.com/office/2007/relationships/hdphoto" Target="../media/hdphoto8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png"/><Relationship Id="rId5" Type="http://schemas.microsoft.com/office/2007/relationships/hdphoto" Target="../media/hdphoto5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png"/><Relationship Id="rId5" Type="http://schemas.microsoft.com/office/2007/relationships/hdphoto" Target="../media/hdphoto6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microsoft.com/office/2007/relationships/hdphoto" Target="../media/hdphoto9.wdp"/><Relationship Id="rId5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tiff"/><Relationship Id="rId3" Type="http://schemas.openxmlformats.org/officeDocument/2006/relationships/image" Target="../media/image14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5" Type="http://schemas.microsoft.com/office/2007/relationships/hdphoto" Target="../media/hdphoto1.wdp"/><Relationship Id="rId6" Type="http://schemas.openxmlformats.org/officeDocument/2006/relationships/image" Target="../media/image14.tif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microsoft.com/office/2007/relationships/hdphoto" Target="../media/hdphoto2.wdp"/><Relationship Id="rId6" Type="http://schemas.openxmlformats.org/officeDocument/2006/relationships/image" Target="../media/image14.tif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4.tiff"/><Relationship Id="rId5" Type="http://schemas.openxmlformats.org/officeDocument/2006/relationships/image" Target="../media/image18.png"/><Relationship Id="rId6" Type="http://schemas.microsoft.com/office/2007/relationships/hdphoto" Target="../media/hdphoto3.wdp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4656" y="3052672"/>
            <a:ext cx="3393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PreK-2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nd</a:t>
            </a:r>
            <a:r>
              <a:rPr lang="en-US" sz="3000" b="1" dirty="0" smtClean="0">
                <a:solidFill>
                  <a:schemeClr val="bg1"/>
                </a:solidFill>
              </a:rPr>
              <a:t> Assembly</a:t>
            </a:r>
            <a:endParaRPr lang="en-US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6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Career: </a:t>
            </a:r>
            <a:r>
              <a:rPr lang="en-US" dirty="0"/>
              <a:t>PRODUCE BUYER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188" y="2016124"/>
            <a:ext cx="2847975" cy="2847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0712" y="2016124"/>
            <a:ext cx="2847975" cy="28479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30" y="2097935"/>
            <a:ext cx="2888847" cy="288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68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</a:t>
            </a:r>
            <a:r>
              <a:rPr lang="en-US" dirty="0"/>
              <a:t>: </a:t>
            </a:r>
            <a:r>
              <a:rPr lang="en-US" dirty="0" smtClean="0"/>
              <a:t>FARMER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86" y="2014714"/>
            <a:ext cx="2862085" cy="28620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3153" y="2186868"/>
            <a:ext cx="2862085" cy="251777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0194" y1="40980" x2="30194" y2="40980"/>
                        <a14:foregroundMark x1="54463" y1="32890" x2="54463" y2="32890"/>
                        <a14:foregroundMark x1="39878" y1="37752" x2="39878" y2="37752"/>
                        <a14:foregroundMark x1="31789" y1="38549" x2="31789" y2="38549"/>
                        <a14:foregroundMark x1="55792" y1="54197" x2="55792" y2="54197"/>
                        <a14:foregroundMark x1="55260" y1="62552" x2="55260" y2="62552"/>
                        <a14:foregroundMark x1="47702" y1="50665" x2="47702" y2="50665"/>
                        <a14:backgroundMark x1="58450" y1="36802" x2="58450" y2="36802"/>
                        <a14:backgroundMark x1="32928" y1="44018" x2="32928" y2="440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798" y="1806956"/>
            <a:ext cx="2934228" cy="327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4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Career: </a:t>
            </a:r>
            <a:r>
              <a:rPr lang="en-US" dirty="0"/>
              <a:t>DIESEL MECHANIC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254" y="1332139"/>
            <a:ext cx="4395561" cy="43955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037" y="2447925"/>
            <a:ext cx="1981200" cy="1981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397" y="2447925"/>
            <a:ext cx="1990725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7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Career: </a:t>
            </a:r>
            <a:r>
              <a:rPr lang="en-US" dirty="0"/>
              <a:t>PLANT SCIENTIST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70" y="2163762"/>
            <a:ext cx="2530475" cy="2530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6347" y="2163762"/>
            <a:ext cx="2530475" cy="2530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9824" y="2163762"/>
            <a:ext cx="2530475" cy="253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19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Career: LARGE ANIMAL VET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219" y="2093912"/>
            <a:ext cx="2670175" cy="2670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40284">
            <a:off x="-11109" y="1699690"/>
            <a:ext cx="3892643" cy="38926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9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9157" y="2093912"/>
            <a:ext cx="2670175" cy="267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21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Career: </a:t>
            </a:r>
            <a:r>
              <a:rPr lang="en-US" dirty="0"/>
              <a:t>AG JOURNALIST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24" y="2286224"/>
            <a:ext cx="2285551" cy="22855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553" y="1967585"/>
            <a:ext cx="2598338" cy="311466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0194" y1="40980" x2="30194" y2="40980"/>
                        <a14:foregroundMark x1="54463" y1="32890" x2="54463" y2="32890"/>
                        <a14:foregroundMark x1="39878" y1="37752" x2="39878" y2="37752"/>
                        <a14:foregroundMark x1="31789" y1="38549" x2="31789" y2="38549"/>
                        <a14:foregroundMark x1="55792" y1="54197" x2="55792" y2="54197"/>
                        <a14:foregroundMark x1="55260" y1="62552" x2="55260" y2="62552"/>
                        <a14:foregroundMark x1="47702" y1="50665" x2="47702" y2="50665"/>
                        <a14:backgroundMark x1="58450" y1="36802" x2="58450" y2="36802"/>
                        <a14:backgroundMark x1="32928" y1="44018" x2="32928" y2="440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8369" y="1967585"/>
            <a:ext cx="2860675" cy="292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31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Career: </a:t>
            </a:r>
            <a:r>
              <a:rPr lang="en-US" dirty="0"/>
              <a:t>FISHERIES BIOLOGIST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571" y="2497338"/>
            <a:ext cx="2464602" cy="18818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7293" y="2194293"/>
            <a:ext cx="2469414" cy="24694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553" y="1408338"/>
            <a:ext cx="4535261" cy="453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62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Career: </a:t>
            </a:r>
            <a:r>
              <a:rPr lang="en-US" dirty="0"/>
              <a:t>IRRIGATION SPECIALIST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197" y="2538639"/>
            <a:ext cx="2635119" cy="17807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6348" y="2151328"/>
            <a:ext cx="2555344" cy="25553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724" y="2163496"/>
            <a:ext cx="2543176" cy="254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91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Career: FLORIST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16" y="2281355"/>
            <a:ext cx="2308930" cy="23089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654" y="2281355"/>
            <a:ext cx="2166476" cy="23089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575" y="2060575"/>
            <a:ext cx="2736850" cy="273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5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Career: AG SCIENCE TEACHER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824" y="2132011"/>
            <a:ext cx="2593975" cy="2593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3616">
            <a:off x="2896428" y="1893295"/>
            <a:ext cx="3470986" cy="34709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043" y="2276710"/>
            <a:ext cx="2581622" cy="230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6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019" y="5011564"/>
            <a:ext cx="2052574" cy="14942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9939" y="3081610"/>
            <a:ext cx="2048161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410" y="5015366"/>
            <a:ext cx="204825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4179" y="3078954"/>
            <a:ext cx="2063359" cy="14931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714" y="1151657"/>
            <a:ext cx="204830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8100" y="1151657"/>
            <a:ext cx="2049200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 Placeholder 15"/>
          <p:cNvSpPr>
            <a:spLocks noGrp="1"/>
          </p:cNvSpPr>
          <p:nvPr>
            <p:ph type="body" sz="quarter" idx="4294967295"/>
          </p:nvPr>
        </p:nvSpPr>
        <p:spPr>
          <a:xfrm>
            <a:off x="242888" y="158253"/>
            <a:ext cx="6724650" cy="6369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b="1" dirty="0" smtClean="0"/>
              <a:t>Agriculture</a:t>
            </a:r>
            <a:endParaRPr lang="en-US" sz="4400" b="1" dirty="0"/>
          </a:p>
        </p:txBody>
      </p:sp>
      <p:sp>
        <p:nvSpPr>
          <p:cNvPr id="18" name="Right Arrow 17"/>
          <p:cNvSpPr/>
          <p:nvPr/>
        </p:nvSpPr>
        <p:spPr>
          <a:xfrm>
            <a:off x="2934882" y="1583584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999961" y="3580103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5033000" y="5511958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08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1624693"/>
            <a:ext cx="856739" cy="1708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1624693"/>
            <a:ext cx="856739" cy="1708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1624693"/>
            <a:ext cx="856739" cy="1708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1624693"/>
            <a:ext cx="856739" cy="1708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1624693"/>
            <a:ext cx="856739" cy="17087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3592286"/>
            <a:ext cx="856739" cy="1708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3592286"/>
            <a:ext cx="856739" cy="170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3592286"/>
            <a:ext cx="856739" cy="1708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3592286"/>
            <a:ext cx="856739" cy="17087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3592286"/>
            <a:ext cx="856739" cy="17087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70774" y="5813879"/>
            <a:ext cx="2254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Career in Ag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19051" flipV="1">
            <a:off x="6460973" y="5333088"/>
            <a:ext cx="1387580" cy="11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9995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2840948"/>
            <a:ext cx="7886700" cy="99624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Thank You!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681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Career?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8650" y="1259568"/>
            <a:ext cx="7886700" cy="4351338"/>
          </a:xfrm>
        </p:spPr>
        <p:txBody>
          <a:bodyPr/>
          <a:lstStyle/>
          <a:p>
            <a:r>
              <a:rPr lang="en-US" dirty="0" smtClean="0"/>
              <a:t>Job</a:t>
            </a:r>
          </a:p>
          <a:p>
            <a:endParaRPr lang="en-US" sz="1600" dirty="0" smtClean="0"/>
          </a:p>
          <a:p>
            <a:r>
              <a:rPr lang="en-US" dirty="0"/>
              <a:t>W</a:t>
            </a:r>
            <a:r>
              <a:rPr lang="en-US" dirty="0" smtClean="0"/>
              <a:t>ork </a:t>
            </a:r>
            <a:r>
              <a:rPr lang="en-US" dirty="0"/>
              <a:t>that a person does regularly to earn </a:t>
            </a:r>
            <a:r>
              <a:rPr lang="en-US" dirty="0" smtClean="0"/>
              <a:t>money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283" y="2951428"/>
            <a:ext cx="7397017" cy="2875856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931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Career in Agriculture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Volunteers can insert photos or text to help share more about their career with students on this slide.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3429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Little Ag 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5878" y="1966913"/>
            <a:ext cx="4392245" cy="3430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929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Tools in Agricultural Careers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43" y="1569660"/>
            <a:ext cx="3626044" cy="24149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90" b="89810" l="4695" r="934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7617" y="3675816"/>
            <a:ext cx="2407484" cy="24074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0949">
            <a:off x="4749758" y="3428088"/>
            <a:ext cx="1387580" cy="11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40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42" y="1569660"/>
            <a:ext cx="3620607" cy="24149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Tools in Agricultural Careers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32" b="89933" l="0" r="993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577" y="3984605"/>
            <a:ext cx="1840899" cy="18408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0949">
            <a:off x="4749758" y="3428088"/>
            <a:ext cx="1387580" cy="11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9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13" y="1553766"/>
            <a:ext cx="3668266" cy="24467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Tools in Agricultural Careers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0949">
            <a:off x="4749758" y="3428088"/>
            <a:ext cx="1387580" cy="11448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025" b="90000" l="1100" r="971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581" y="4000500"/>
            <a:ext cx="2342364" cy="234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0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82" y="1744005"/>
            <a:ext cx="3320728" cy="33207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8610" y="2198207"/>
            <a:ext cx="575228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ea typeface="Ribeye" charset="0"/>
                <a:cs typeface="Ribeye" charset="0"/>
              </a:rPr>
              <a:t>The </a:t>
            </a:r>
          </a:p>
          <a:p>
            <a:r>
              <a:rPr lang="en-US" sz="6600" b="1" dirty="0">
                <a:ea typeface="Ribeye" charset="0"/>
                <a:cs typeface="Ribeye" charset="0"/>
              </a:rPr>
              <a:t>Take A Tool</a:t>
            </a:r>
          </a:p>
          <a:p>
            <a:pPr lvl="8"/>
            <a:r>
              <a:rPr lang="en-US" sz="3200" b="1" dirty="0">
                <a:ea typeface="Ribeye" charset="0"/>
                <a:cs typeface="Ribeye" charset="0"/>
              </a:rPr>
              <a:t>Gameshow</a:t>
            </a:r>
          </a:p>
        </p:txBody>
      </p:sp>
    </p:spTree>
    <p:extLst>
      <p:ext uri="{BB962C8B-B14F-4D97-AF65-F5344CB8AC3E}">
        <p14:creationId xmlns:p14="http://schemas.microsoft.com/office/powerpoint/2010/main" val="206216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2483</TotalTime>
  <Words>115</Words>
  <Application>Microsoft Macintosh PowerPoint</Application>
  <PresentationFormat>On-screen Show (4:3)</PresentationFormat>
  <Paragraphs>34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Calibri</vt:lpstr>
      <vt:lpstr>Calibri Light</vt:lpstr>
      <vt:lpstr>Ribeye</vt:lpstr>
      <vt:lpstr>Arial</vt:lpstr>
      <vt:lpstr>Office Theme</vt:lpstr>
      <vt:lpstr>PowerPoint Presentation</vt:lpstr>
      <vt:lpstr>PowerPoint Presentation</vt:lpstr>
      <vt:lpstr>What is a Career?</vt:lpstr>
      <vt:lpstr>My Career in Agriculture </vt:lpstr>
      <vt:lpstr>My Little Ag Me</vt:lpstr>
      <vt:lpstr>Tools in Agricultural Careers</vt:lpstr>
      <vt:lpstr>Tools in Agricultural Careers</vt:lpstr>
      <vt:lpstr>Tools in Agricultural Careers</vt:lpstr>
      <vt:lpstr>PowerPoint Presentation</vt:lpstr>
      <vt:lpstr>Career: PRODUCE BUYER </vt:lpstr>
      <vt:lpstr>Career: FARMER</vt:lpstr>
      <vt:lpstr>Career: DIESEL MECHANIC </vt:lpstr>
      <vt:lpstr>Career: PLANT SCIENTIST </vt:lpstr>
      <vt:lpstr>Career: LARGE ANIMAL VET</vt:lpstr>
      <vt:lpstr>Career: AG JOURNALIST </vt:lpstr>
      <vt:lpstr>Career: FISHERIES BIOLOGIST </vt:lpstr>
      <vt:lpstr>Career: IRRIGATION SPECIALIST </vt:lpstr>
      <vt:lpstr>Career: FLORIST</vt:lpstr>
      <vt:lpstr>Career: AG SCIENCE TEACHER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Little Ag Me+</dc:title>
  <dc:creator>Alix Ambriz</dc:creator>
  <cp:lastModifiedBy>Alix Ambriz</cp:lastModifiedBy>
  <cp:revision>34</cp:revision>
  <dcterms:created xsi:type="dcterms:W3CDTF">2017-10-11T01:29:15Z</dcterms:created>
  <dcterms:modified xsi:type="dcterms:W3CDTF">2017-12-08T18:56:53Z</dcterms:modified>
</cp:coreProperties>
</file>