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wdp" ContentType="image/vnd.ms-photo"/>
  <Default Extension="rels" ContentType="application/vnd.openxmlformats-package.relationships+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53"/>
  </p:notesMasterIdLst>
  <p:sldIdLst>
    <p:sldId id="321" r:id="rId2"/>
    <p:sldId id="313" r:id="rId3"/>
    <p:sldId id="315" r:id="rId4"/>
    <p:sldId id="316" r:id="rId5"/>
    <p:sldId id="288" r:id="rId6"/>
    <p:sldId id="261" r:id="rId7"/>
    <p:sldId id="262" r:id="rId8"/>
    <p:sldId id="275" r:id="rId9"/>
    <p:sldId id="276" r:id="rId10"/>
    <p:sldId id="263" r:id="rId11"/>
    <p:sldId id="277" r:id="rId12"/>
    <p:sldId id="278" r:id="rId13"/>
    <p:sldId id="279" r:id="rId14"/>
    <p:sldId id="280" r:id="rId15"/>
    <p:sldId id="284" r:id="rId16"/>
    <p:sldId id="286" r:id="rId17"/>
    <p:sldId id="283" r:id="rId18"/>
    <p:sldId id="320" r:id="rId19"/>
    <p:sldId id="264" r:id="rId20"/>
    <p:sldId id="289" r:id="rId21"/>
    <p:sldId id="265" r:id="rId22"/>
    <p:sldId id="290" r:id="rId23"/>
    <p:sldId id="291" r:id="rId24"/>
    <p:sldId id="292" r:id="rId25"/>
    <p:sldId id="293" r:id="rId26"/>
    <p:sldId id="294" r:id="rId27"/>
    <p:sldId id="295" r:id="rId28"/>
    <p:sldId id="296" r:id="rId29"/>
    <p:sldId id="297" r:id="rId30"/>
    <p:sldId id="298" r:id="rId31"/>
    <p:sldId id="299" r:id="rId32"/>
    <p:sldId id="300" r:id="rId33"/>
    <p:sldId id="267" r:id="rId34"/>
    <p:sldId id="268" r:id="rId35"/>
    <p:sldId id="301" r:id="rId36"/>
    <p:sldId id="269" r:id="rId37"/>
    <p:sldId id="302" r:id="rId38"/>
    <p:sldId id="303" r:id="rId39"/>
    <p:sldId id="304" r:id="rId40"/>
    <p:sldId id="305" r:id="rId41"/>
    <p:sldId id="306" r:id="rId42"/>
    <p:sldId id="307" r:id="rId43"/>
    <p:sldId id="308" r:id="rId44"/>
    <p:sldId id="309" r:id="rId45"/>
    <p:sldId id="310" r:id="rId46"/>
    <p:sldId id="311" r:id="rId47"/>
    <p:sldId id="312" r:id="rId48"/>
    <p:sldId id="271" r:id="rId49"/>
    <p:sldId id="272" r:id="rId50"/>
    <p:sldId id="317" r:id="rId51"/>
    <p:sldId id="318" r:id="rId5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Bryant, Sierra" initials="BS" lastIdx="1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4388"/>
    <p:restoredTop sz="86364"/>
  </p:normalViewPr>
  <p:slideViewPr>
    <p:cSldViewPr snapToGrid="0" snapToObjects="1">
      <p:cViewPr>
        <p:scale>
          <a:sx n="88" d="100"/>
          <a:sy n="88" d="100"/>
        </p:scale>
        <p:origin x="344" y="2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50" Type="http://schemas.openxmlformats.org/officeDocument/2006/relationships/slide" Target="slides/slide49.xml"/><Relationship Id="rId51" Type="http://schemas.openxmlformats.org/officeDocument/2006/relationships/slide" Target="slides/slide50.xml"/><Relationship Id="rId52" Type="http://schemas.openxmlformats.org/officeDocument/2006/relationships/slide" Target="slides/slide51.xml"/><Relationship Id="rId53" Type="http://schemas.openxmlformats.org/officeDocument/2006/relationships/notesMaster" Target="notesMasters/notesMaster1.xml"/><Relationship Id="rId54" Type="http://schemas.openxmlformats.org/officeDocument/2006/relationships/commentAuthors" Target="commentAuthors.xml"/><Relationship Id="rId55" Type="http://schemas.openxmlformats.org/officeDocument/2006/relationships/presProps" Target="presProps.xml"/><Relationship Id="rId56" Type="http://schemas.openxmlformats.org/officeDocument/2006/relationships/viewProps" Target="viewProps.xml"/><Relationship Id="rId57" Type="http://schemas.openxmlformats.org/officeDocument/2006/relationships/theme" Target="theme/theme1.xml"/><Relationship Id="rId58" Type="http://schemas.openxmlformats.org/officeDocument/2006/relationships/tableStyles" Target="tableStyles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Relationship Id="rId46" Type="http://schemas.openxmlformats.org/officeDocument/2006/relationships/slide" Target="slides/slide45.xml"/><Relationship Id="rId47" Type="http://schemas.openxmlformats.org/officeDocument/2006/relationships/slide" Target="slides/slide46.xml"/><Relationship Id="rId48" Type="http://schemas.openxmlformats.org/officeDocument/2006/relationships/slide" Target="slides/slide47.xml"/><Relationship Id="rId49" Type="http://schemas.openxmlformats.org/officeDocument/2006/relationships/slide" Target="slides/slide4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6F8C650-9435-8749-84BF-9135192615E8}" type="datetimeFigureOut">
              <a:rPr lang="en-US" smtClean="0"/>
              <a:t>12/8/17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7164DE-86E0-164D-A96C-C1CC287B1B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59759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4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9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3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7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9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E9EE9C-22A0-9E42-8A79-71FE029A6297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670661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7164DE-86E0-164D-A96C-C1CC287B1B43}" type="slidenum">
              <a:rPr lang="en-US" smtClean="0"/>
              <a:t>34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599654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7164DE-86E0-164D-A96C-C1CC287B1B43}" type="slidenum">
              <a:rPr lang="en-US" smtClean="0"/>
              <a:t>39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162264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7164DE-86E0-164D-A96C-C1CC287B1B43}" type="slidenum">
              <a:rPr lang="en-US" smtClean="0"/>
              <a:t>43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871387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7164DE-86E0-164D-A96C-C1CC287B1B43}" type="slidenum">
              <a:rPr lang="en-US" smtClean="0"/>
              <a:t>47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367854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7164DE-86E0-164D-A96C-C1CC287B1B43}" type="slidenum">
              <a:rPr lang="en-US" smtClean="0"/>
              <a:t>49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63638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E9EE9C-22A0-9E42-8A79-71FE029A6297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794898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7164DE-86E0-164D-A96C-C1CC287B1B43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100301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7164DE-86E0-164D-A96C-C1CC287B1B43}" type="slidenum">
              <a:rPr lang="en-US" smtClean="0"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301841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7164DE-86E0-164D-A96C-C1CC287B1B43}" type="slidenum">
              <a:rPr lang="en-US" smtClean="0"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10872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7164DE-86E0-164D-A96C-C1CC287B1B43}" type="slidenum">
              <a:rPr lang="en-US" smtClean="0"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163338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7164DE-86E0-164D-A96C-C1CC287B1B43}" type="slidenum">
              <a:rPr lang="en-US" smtClean="0"/>
              <a:t>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06526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7164DE-86E0-164D-A96C-C1CC287B1B43}" type="slidenum">
              <a:rPr lang="en-US" smtClean="0"/>
              <a:t>28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502955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7164DE-86E0-164D-A96C-C1CC287B1B43}" type="slidenum">
              <a:rPr lang="en-US" smtClean="0"/>
              <a:t>32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14656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Relationship Id="rId3" Type="http://schemas.openxmlformats.org/officeDocument/2006/relationships/image" Target="../media/image2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5C02B1-5E7A-8A4C-9270-9F0D51A46634}" type="datetimeFigureOut">
              <a:rPr lang="en-US" smtClean="0"/>
              <a:t>12/8/17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5391A-17AA-124D-9A05-709F3694EF1D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5C02B1-5E7A-8A4C-9270-9F0D51A46634}" type="datetimeFigureOut">
              <a:rPr lang="en-US" smtClean="0"/>
              <a:t>12/8/17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5391A-17AA-124D-9A05-709F3694EF1D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5C02B1-5E7A-8A4C-9270-9F0D51A46634}" type="datetimeFigureOut">
              <a:rPr lang="en-US" smtClean="0"/>
              <a:t>12/8/17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5391A-17AA-124D-9A05-709F3694EF1D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00C360-8D53-6C40-A1F5-CDDF975BD0BB}" type="datetimeFigureOut">
              <a:rPr lang="en-US" smtClean="0"/>
              <a:t>12/8/17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B5B592-21D4-6C44-BB6B-881ABAD9808B}" type="slidenum">
              <a:rPr lang="en-US" smtClean="0"/>
              <a:t>‹#›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3431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4653699"/>
            <a:ext cx="9144000" cy="2204301"/>
          </a:xfrm>
          <a:prstGeom prst="rect">
            <a:avLst/>
          </a:prstGeom>
        </p:spPr>
      </p:pic>
      <p:sp>
        <p:nvSpPr>
          <p:cNvPr id="14" name="Title 13"/>
          <p:cNvSpPr>
            <a:spLocks noGrp="1"/>
          </p:cNvSpPr>
          <p:nvPr>
            <p:ph type="title"/>
          </p:nvPr>
        </p:nvSpPr>
        <p:spPr>
          <a:xfrm>
            <a:off x="180306" y="46948"/>
            <a:ext cx="7886700" cy="996242"/>
          </a:xfrm>
        </p:spPr>
        <p:txBody>
          <a:bodyPr/>
          <a:lstStyle>
            <a:lvl1pPr>
              <a:defRPr b="1">
                <a:latin typeface="+mn-lt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5" name="Date Placeholder 3"/>
          <p:cNvSpPr txBox="1">
            <a:spLocks/>
          </p:cNvSpPr>
          <p:nvPr userDrawn="1"/>
        </p:nvSpPr>
        <p:spPr>
          <a:xfrm>
            <a:off x="336454" y="6356351"/>
            <a:ext cx="1737443" cy="29897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 smtClean="0">
                <a:solidFill>
                  <a:schemeClr val="bg1"/>
                </a:solidFill>
              </a:rPr>
              <a:t>9</a:t>
            </a:r>
            <a:r>
              <a:rPr lang="en-US" b="1" baseline="30000" dirty="0" smtClean="0">
                <a:solidFill>
                  <a:schemeClr val="bg1"/>
                </a:solidFill>
              </a:rPr>
              <a:t>th</a:t>
            </a:r>
            <a:r>
              <a:rPr lang="en-US" b="1" dirty="0" smtClean="0">
                <a:solidFill>
                  <a:schemeClr val="bg1"/>
                </a:solidFill>
              </a:rPr>
              <a:t> – 12</a:t>
            </a:r>
            <a:r>
              <a:rPr lang="en-US" b="1" baseline="30000" dirty="0" smtClean="0">
                <a:solidFill>
                  <a:schemeClr val="bg1"/>
                </a:solidFill>
              </a:rPr>
              <a:t>th</a:t>
            </a:r>
            <a:r>
              <a:rPr lang="en-US" b="1" dirty="0" smtClean="0">
                <a:solidFill>
                  <a:schemeClr val="bg1"/>
                </a:solidFill>
              </a:rPr>
              <a:t> Grades 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16" name="Slide Number Placeholder 5"/>
          <p:cNvSpPr txBox="1">
            <a:spLocks/>
          </p:cNvSpPr>
          <p:nvPr userDrawn="1"/>
        </p:nvSpPr>
        <p:spPr>
          <a:xfrm>
            <a:off x="7456602" y="6447934"/>
            <a:ext cx="1511894" cy="28565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ADB109CF-6201-664C-85CA-A5742A63FC63}" type="slidenum">
              <a:rPr lang="en-US" sz="1000" b="1" smtClean="0">
                <a:solidFill>
                  <a:schemeClr val="bg1"/>
                </a:solidFill>
              </a:rPr>
              <a:t>‹#›</a:t>
            </a:fld>
            <a:endParaRPr lang="en-US" sz="10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06156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5C02B1-5E7A-8A4C-9270-9F0D51A46634}" type="datetimeFigureOut">
              <a:rPr lang="en-US" smtClean="0"/>
              <a:t>12/8/17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5391A-17AA-124D-9A05-709F3694EF1D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5C02B1-5E7A-8A4C-9270-9F0D51A46634}" type="datetimeFigureOut">
              <a:rPr lang="en-US" smtClean="0"/>
              <a:t>12/8/17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5391A-17AA-124D-9A05-709F3694EF1D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5C02B1-5E7A-8A4C-9270-9F0D51A46634}" type="datetimeFigureOut">
              <a:rPr lang="en-US" smtClean="0"/>
              <a:t>12/8/17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5391A-17AA-124D-9A05-709F3694EF1D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5C02B1-5E7A-8A4C-9270-9F0D51A46634}" type="datetimeFigureOut">
              <a:rPr lang="en-US" smtClean="0"/>
              <a:t>12/8/17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5391A-17AA-124D-9A05-709F3694EF1D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5C02B1-5E7A-8A4C-9270-9F0D51A46634}" type="datetimeFigureOut">
              <a:rPr lang="en-US" smtClean="0"/>
              <a:t>12/8/17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5391A-17AA-124D-9A05-709F3694EF1D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5C02B1-5E7A-8A4C-9270-9F0D51A46634}" type="datetimeFigureOut">
              <a:rPr lang="en-US" smtClean="0"/>
              <a:t>12/8/17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5391A-17AA-124D-9A05-709F3694EF1D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5C02B1-5E7A-8A4C-9270-9F0D51A46634}" type="datetimeFigureOut">
              <a:rPr lang="en-US" smtClean="0"/>
              <a:t>12/8/17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5391A-17AA-124D-9A05-709F3694EF1D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5C02B1-5E7A-8A4C-9270-9F0D51A46634}" type="datetimeFigureOut">
              <a:rPr lang="en-US" smtClean="0"/>
              <a:t>12/8/17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5391A-17AA-124D-9A05-709F3694EF1D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5C02B1-5E7A-8A4C-9270-9F0D51A46634}" type="datetimeFigureOut">
              <a:rPr lang="en-US" smtClean="0"/>
              <a:t>12/8/17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5391A-17AA-124D-9A05-709F3694EF1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8881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2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3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4" Type="http://schemas.openxmlformats.org/officeDocument/2006/relationships/image" Target="../media/image5.jpeg"/><Relationship Id="rId5" Type="http://schemas.openxmlformats.org/officeDocument/2006/relationships/image" Target="../media/image6.jpeg"/><Relationship Id="rId6" Type="http://schemas.openxmlformats.org/officeDocument/2006/relationships/image" Target="../media/image7.jpeg"/><Relationship Id="rId7" Type="http://schemas.openxmlformats.org/officeDocument/2006/relationships/image" Target="../media/image8.jpeg"/><Relationship Id="rId8" Type="http://schemas.openxmlformats.org/officeDocument/2006/relationships/image" Target="../media/image9.jpeg"/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4" Type="http://schemas.microsoft.com/office/2007/relationships/hdphoto" Target="../media/hdphoto2.wdp"/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6.jpe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7.jpe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8.tiff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4" Type="http://schemas.microsoft.com/office/2007/relationships/hdphoto" Target="../media/hdphoto3.wdp"/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0.png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20.jpeg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21.jpeg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22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23.tiff"/><Relationship Id="rId3" Type="http://schemas.openxmlformats.org/officeDocument/2006/relationships/image" Target="../media/image24.tiff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4" Type="http://schemas.microsoft.com/office/2007/relationships/hdphoto" Target="../media/hdphoto1.wdp"/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654656" y="3052672"/>
            <a:ext cx="339365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 dirty="0" smtClean="0">
                <a:solidFill>
                  <a:schemeClr val="bg1"/>
                </a:solidFill>
              </a:rPr>
              <a:t>9</a:t>
            </a:r>
            <a:r>
              <a:rPr lang="en-US" sz="3000" b="1" baseline="30000" dirty="0" smtClean="0">
                <a:solidFill>
                  <a:schemeClr val="bg1"/>
                </a:solidFill>
              </a:rPr>
              <a:t>th</a:t>
            </a:r>
            <a:r>
              <a:rPr lang="en-US" sz="3000" b="1" dirty="0" smtClean="0">
                <a:solidFill>
                  <a:schemeClr val="bg1"/>
                </a:solidFill>
              </a:rPr>
              <a:t> – 12</a:t>
            </a:r>
            <a:r>
              <a:rPr lang="en-US" sz="3000" b="1" baseline="30000" dirty="0" smtClean="0">
                <a:solidFill>
                  <a:schemeClr val="bg1"/>
                </a:solidFill>
              </a:rPr>
              <a:t>th</a:t>
            </a:r>
            <a:r>
              <a:rPr lang="en-US" sz="3000" b="1" dirty="0" smtClean="0">
                <a:solidFill>
                  <a:schemeClr val="bg1"/>
                </a:solidFill>
              </a:rPr>
              <a:t> Assembly</a:t>
            </a:r>
            <a:endParaRPr lang="en-US" sz="30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29820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815008" y="1761711"/>
            <a:ext cx="7424531" cy="854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950" dirty="0"/>
              <a:t>Intellectual institutions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063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815008" y="1761712"/>
            <a:ext cx="7424531" cy="16158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950" dirty="0"/>
              <a:t>Intellectual institutions</a:t>
            </a:r>
          </a:p>
          <a:p>
            <a:pPr algn="ctr"/>
            <a:r>
              <a:rPr lang="en-US" sz="4950" dirty="0"/>
              <a:t>Learning chamber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4395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815008" y="1761711"/>
            <a:ext cx="7424531" cy="23775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950" dirty="0"/>
              <a:t>Intellectual institutions</a:t>
            </a:r>
          </a:p>
          <a:p>
            <a:pPr algn="ctr"/>
            <a:r>
              <a:rPr lang="en-US" sz="4950" dirty="0"/>
              <a:t>Learning chamber</a:t>
            </a:r>
          </a:p>
          <a:p>
            <a:pPr algn="ctr"/>
            <a:r>
              <a:rPr lang="en-US" sz="4950" dirty="0"/>
              <a:t>Educational environment 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044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815008" y="857251"/>
            <a:ext cx="7424531" cy="14196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625" dirty="0"/>
              <a:t>Classroom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09790" y="2275058"/>
            <a:ext cx="5034967" cy="335832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4867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815008" y="1761711"/>
            <a:ext cx="7424531" cy="854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950" dirty="0"/>
              <a:t>Seeking to grow 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2225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815008" y="1761712"/>
            <a:ext cx="7424531" cy="16158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950" dirty="0"/>
              <a:t>Seeking to grow</a:t>
            </a:r>
          </a:p>
          <a:p>
            <a:pPr algn="ctr"/>
            <a:r>
              <a:rPr lang="en-US" sz="4950" dirty="0"/>
              <a:t>Brain modification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8071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815008" y="1761711"/>
            <a:ext cx="7424531" cy="23775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950" dirty="0"/>
              <a:t>Seeking to grow</a:t>
            </a:r>
          </a:p>
          <a:p>
            <a:pPr algn="ctr"/>
            <a:r>
              <a:rPr lang="en-US" sz="4950" dirty="0"/>
              <a:t>Brain modification</a:t>
            </a:r>
          </a:p>
          <a:p>
            <a:pPr algn="ctr"/>
            <a:r>
              <a:rPr lang="en-US" sz="4950" dirty="0"/>
              <a:t>Pupil lacking circular shape 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5301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856572" y="857251"/>
            <a:ext cx="7424531" cy="14196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625" dirty="0"/>
              <a:t>Students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22319" y="2231444"/>
            <a:ext cx="5470249" cy="3648656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7751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815008" y="1761711"/>
            <a:ext cx="7424531" cy="23775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950" dirty="0"/>
              <a:t>Microscope</a:t>
            </a:r>
          </a:p>
          <a:p>
            <a:pPr algn="ctr"/>
            <a:r>
              <a:rPr lang="en-US" sz="4950" dirty="0"/>
              <a:t>Classroom</a:t>
            </a:r>
          </a:p>
          <a:p>
            <a:pPr algn="ctr"/>
            <a:r>
              <a:rPr lang="en-US" sz="4950" dirty="0"/>
              <a:t>Students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1613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-626359" y="2071954"/>
            <a:ext cx="7424531" cy="27469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625" dirty="0"/>
              <a:t>Ag Science Teacher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86929" y="1611085"/>
            <a:ext cx="1627632" cy="40904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9359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74019" y="5084134"/>
            <a:ext cx="2052574" cy="149427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749939" y="3154180"/>
            <a:ext cx="2048161" cy="149047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9" name="Picture 8"/>
          <p:cNvPicPr>
            <a:picLocks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43410" y="5087936"/>
            <a:ext cx="2048256" cy="149047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904179" y="3151524"/>
            <a:ext cx="2063359" cy="149312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25714" y="1224227"/>
            <a:ext cx="2048306" cy="149047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98100" y="1224227"/>
            <a:ext cx="2049200" cy="149047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8" name="Right Arrow 17"/>
          <p:cNvSpPr/>
          <p:nvPr/>
        </p:nvSpPr>
        <p:spPr>
          <a:xfrm>
            <a:off x="2934882" y="1656154"/>
            <a:ext cx="702356" cy="493486"/>
          </a:xfrm>
          <a:prstGeom prst="rightArrow">
            <a:avLst/>
          </a:prstGeom>
          <a:effectLst>
            <a:outerShdw blurRad="508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ight Arrow 18"/>
          <p:cNvSpPr/>
          <p:nvPr/>
        </p:nvSpPr>
        <p:spPr>
          <a:xfrm>
            <a:off x="3999961" y="3652673"/>
            <a:ext cx="702356" cy="493486"/>
          </a:xfrm>
          <a:prstGeom prst="rightArrow">
            <a:avLst/>
          </a:prstGeom>
          <a:effectLst>
            <a:outerShdw blurRad="508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ight Arrow 19"/>
          <p:cNvSpPr/>
          <p:nvPr/>
        </p:nvSpPr>
        <p:spPr>
          <a:xfrm>
            <a:off x="5033000" y="5584528"/>
            <a:ext cx="702356" cy="493486"/>
          </a:xfrm>
          <a:prstGeom prst="rightArrow">
            <a:avLst/>
          </a:prstGeom>
          <a:effectLst>
            <a:outerShdw blurRad="508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180306" y="46948"/>
            <a:ext cx="7886700" cy="996242"/>
          </a:xfrm>
        </p:spPr>
        <p:txBody>
          <a:bodyPr/>
          <a:lstStyle/>
          <a:p>
            <a:r>
              <a:rPr lang="en-US" dirty="0" smtClean="0"/>
              <a:t>Agriculture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332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815008" y="1761712"/>
            <a:ext cx="7424531" cy="14196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625" dirty="0"/>
              <a:t>Round II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4129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815008" y="1761711"/>
            <a:ext cx="7424531" cy="854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950" dirty="0"/>
              <a:t>Bowed blades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2195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815008" y="1761712"/>
            <a:ext cx="7424531" cy="16158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950" dirty="0"/>
              <a:t>Bowed blades</a:t>
            </a:r>
          </a:p>
          <a:p>
            <a:pPr algn="ctr"/>
            <a:r>
              <a:rPr lang="en-US" sz="4950" dirty="0"/>
              <a:t>Specified scissors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7890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815008" y="1761711"/>
            <a:ext cx="7424531" cy="23775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950" dirty="0"/>
              <a:t>Bowed blades</a:t>
            </a:r>
          </a:p>
          <a:p>
            <a:pPr algn="ctr"/>
            <a:r>
              <a:rPr lang="en-US" sz="4950" dirty="0"/>
              <a:t>Specified scissors</a:t>
            </a:r>
          </a:p>
          <a:p>
            <a:pPr algn="ctr"/>
            <a:r>
              <a:rPr lang="en-US" sz="4950" dirty="0"/>
              <a:t>Stem amputation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3159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815008" y="1347042"/>
            <a:ext cx="7424531" cy="14196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625" dirty="0"/>
              <a:t>Pruning shears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0000" b="90000" l="4800" r="964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23514" y="2659541"/>
            <a:ext cx="3007519" cy="300751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9504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815008" y="1761711"/>
            <a:ext cx="7424531" cy="854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950" dirty="0"/>
              <a:t>Digital ornament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1612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815008" y="1761712"/>
            <a:ext cx="7424531" cy="16158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950" dirty="0"/>
              <a:t>Digital ornament</a:t>
            </a:r>
          </a:p>
          <a:p>
            <a:pPr algn="ctr"/>
            <a:r>
              <a:rPr lang="en-US" sz="4950" dirty="0"/>
              <a:t>Eternal vow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890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815008" y="1761711"/>
            <a:ext cx="7424531" cy="23775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950" dirty="0"/>
              <a:t>Digital ornament</a:t>
            </a:r>
          </a:p>
          <a:p>
            <a:pPr algn="ctr"/>
            <a:r>
              <a:rPr lang="en-US" sz="4950" dirty="0"/>
              <a:t>Eternal vow</a:t>
            </a:r>
          </a:p>
          <a:p>
            <a:pPr algn="ctr"/>
            <a:r>
              <a:rPr lang="en-US" sz="4950" dirty="0"/>
              <a:t>Sealed with a kiss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7821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815008" y="802729"/>
            <a:ext cx="7424531" cy="14196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625" dirty="0"/>
              <a:t>Weddings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26215" y="2308112"/>
            <a:ext cx="4802118" cy="32078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4775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815008" y="1761711"/>
            <a:ext cx="7424531" cy="854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950" dirty="0"/>
              <a:t>Organizational entity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8492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My Career in Agriculture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628650" y="1825625"/>
            <a:ext cx="7886700" cy="4351338"/>
          </a:xfrm>
        </p:spPr>
        <p:txBody>
          <a:bodyPr/>
          <a:lstStyle/>
          <a:p>
            <a:pPr marL="0" indent="0" algn="ctr">
              <a:buNone/>
            </a:pPr>
            <a:r>
              <a:rPr lang="en-US" i="1" dirty="0" smtClean="0"/>
              <a:t>Volunteers can insert photos or text to help share more about their career with students on this slide.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1447796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815008" y="1761712"/>
            <a:ext cx="7424531" cy="16158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950" dirty="0"/>
              <a:t>Organizational entity</a:t>
            </a:r>
          </a:p>
          <a:p>
            <a:pPr algn="ctr"/>
            <a:r>
              <a:rPr lang="en-US" sz="4950" dirty="0"/>
              <a:t>Making money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1344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815008" y="1761711"/>
            <a:ext cx="7621927" cy="23775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950" dirty="0"/>
              <a:t>Organizational entity</a:t>
            </a:r>
          </a:p>
          <a:p>
            <a:pPr algn="ctr"/>
            <a:r>
              <a:rPr lang="en-US" sz="4950" dirty="0"/>
              <a:t>Making money</a:t>
            </a:r>
          </a:p>
          <a:p>
            <a:pPr algn="ctr"/>
            <a:r>
              <a:rPr lang="en-US" sz="4950" dirty="0"/>
              <a:t>Entrepreneurial environment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1146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817321" y="857251"/>
            <a:ext cx="7424531" cy="14196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625" dirty="0"/>
              <a:t>Business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78644" y="2386672"/>
            <a:ext cx="4880112" cy="309887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4657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815008" y="1761711"/>
            <a:ext cx="7424531" cy="23775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950" dirty="0"/>
              <a:t>Pruning shears</a:t>
            </a:r>
          </a:p>
          <a:p>
            <a:pPr algn="ctr"/>
            <a:r>
              <a:rPr lang="en-US" sz="4950" dirty="0"/>
              <a:t>Wedding</a:t>
            </a:r>
          </a:p>
          <a:p>
            <a:pPr algn="ctr"/>
            <a:r>
              <a:rPr lang="en-US" sz="4950" dirty="0"/>
              <a:t>Business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0367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117458" y="2453822"/>
            <a:ext cx="7424531" cy="14196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625" dirty="0"/>
              <a:t>Florist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71831" y="1384808"/>
            <a:ext cx="1691254" cy="42595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2871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815008" y="1761712"/>
            <a:ext cx="7424531" cy="14196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625" dirty="0"/>
              <a:t>Round III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49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815008" y="1761711"/>
            <a:ext cx="7424531" cy="854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950" dirty="0"/>
              <a:t>Combination and socket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5489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815008" y="1761712"/>
            <a:ext cx="7424531" cy="16158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950" dirty="0"/>
              <a:t>Combination and socket</a:t>
            </a:r>
          </a:p>
          <a:p>
            <a:pPr algn="ctr"/>
            <a:r>
              <a:rPr lang="en-US" sz="4950" dirty="0"/>
              <a:t>Twist and turn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910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815008" y="1761711"/>
            <a:ext cx="7424531" cy="23775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950" dirty="0"/>
              <a:t>Combination and socket</a:t>
            </a:r>
          </a:p>
          <a:p>
            <a:pPr algn="ctr"/>
            <a:r>
              <a:rPr lang="en-US" sz="4950" dirty="0"/>
              <a:t>Twist and turn</a:t>
            </a:r>
          </a:p>
          <a:p>
            <a:pPr algn="ctr"/>
            <a:r>
              <a:rPr lang="en-US" sz="4950" dirty="0"/>
              <a:t>Mechanical advantage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1644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815008" y="1171605"/>
            <a:ext cx="7424531" cy="14196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625" dirty="0"/>
              <a:t>Wrench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9895" b="94903" l="10000" r="9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80643" y="2554480"/>
            <a:ext cx="4582715" cy="305667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4685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My Little Ag Me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375878" y="1966913"/>
            <a:ext cx="4392245" cy="343058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120743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815008" y="1761711"/>
            <a:ext cx="7424531" cy="854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950" dirty="0"/>
              <a:t>Productive property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2975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815008" y="1761712"/>
            <a:ext cx="7424531" cy="16158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950" dirty="0"/>
              <a:t>Productive property</a:t>
            </a:r>
          </a:p>
          <a:p>
            <a:pPr algn="ctr"/>
            <a:r>
              <a:rPr lang="en-US" sz="4950" dirty="0"/>
              <a:t>Cultivation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3164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815008" y="1761711"/>
            <a:ext cx="7424531" cy="23775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950" dirty="0"/>
              <a:t>Productive property</a:t>
            </a:r>
          </a:p>
          <a:p>
            <a:pPr algn="ctr"/>
            <a:r>
              <a:rPr lang="en-US" sz="4950" dirty="0"/>
              <a:t>Cultivation</a:t>
            </a:r>
          </a:p>
          <a:p>
            <a:pPr algn="ctr"/>
            <a:r>
              <a:rPr lang="en-US" sz="4950" dirty="0"/>
              <a:t>McDonald had one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402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815008" y="1044013"/>
            <a:ext cx="7424531" cy="14196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625" dirty="0"/>
              <a:t>Farm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44219" y="2696066"/>
            <a:ext cx="4966110" cy="251781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124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815008" y="1761711"/>
            <a:ext cx="7424531" cy="854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950" dirty="0"/>
              <a:t>Energy conversion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1813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815008" y="1761712"/>
            <a:ext cx="7424531" cy="16158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950" dirty="0"/>
              <a:t>Energy conversion</a:t>
            </a:r>
          </a:p>
          <a:p>
            <a:pPr algn="ctr"/>
            <a:r>
              <a:rPr lang="en-US" sz="4950" dirty="0"/>
              <a:t>Makes mechanical motion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5409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815008" y="1761711"/>
            <a:ext cx="7424531" cy="23775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950" dirty="0"/>
              <a:t>Energy conversion</a:t>
            </a:r>
          </a:p>
          <a:p>
            <a:pPr algn="ctr"/>
            <a:r>
              <a:rPr lang="en-US" sz="4950" dirty="0"/>
              <a:t>Makes mechanical motion</a:t>
            </a:r>
          </a:p>
          <a:p>
            <a:pPr algn="ctr"/>
            <a:r>
              <a:rPr lang="en-US" sz="4950" dirty="0"/>
              <a:t>Under the hood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1225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799060" y="857251"/>
            <a:ext cx="7424531" cy="14196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625" dirty="0"/>
              <a:t>Engine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51212" y="2334819"/>
            <a:ext cx="5320226" cy="354859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232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815008" y="1761711"/>
            <a:ext cx="7424531" cy="23775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950" dirty="0"/>
              <a:t>Wrench</a:t>
            </a:r>
          </a:p>
          <a:p>
            <a:pPr algn="ctr"/>
            <a:r>
              <a:rPr lang="en-US" sz="4950" dirty="0"/>
              <a:t>Farm</a:t>
            </a:r>
          </a:p>
          <a:p>
            <a:pPr algn="ctr"/>
            <a:r>
              <a:rPr lang="en-US" sz="4950" dirty="0"/>
              <a:t>Engine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7218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-606597" y="2032097"/>
            <a:ext cx="7167053" cy="27469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625" smtClean="0"/>
              <a:t>Diesel Mechanic</a:t>
            </a:r>
            <a:endParaRPr lang="en-US" sz="8625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63344" y="1526240"/>
            <a:ext cx="1792224" cy="41940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9840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815008" y="1761712"/>
            <a:ext cx="7424531" cy="14196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625" dirty="0"/>
              <a:t>Round I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5855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email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8487" y="1624693"/>
            <a:ext cx="856739" cy="170873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2" cstate="email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61827" y="1624693"/>
            <a:ext cx="856739" cy="170873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2" cstate="email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15167" y="1624693"/>
            <a:ext cx="856739" cy="170873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2" cstate="email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68506" y="1624693"/>
            <a:ext cx="856739" cy="170873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2" cstate="email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21846" y="1624693"/>
            <a:ext cx="856739" cy="170873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2" cstate="email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8487" y="3592286"/>
            <a:ext cx="856739" cy="170873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2" cstate="email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61827" y="3592286"/>
            <a:ext cx="856739" cy="170873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2" cstate="email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15167" y="3592286"/>
            <a:ext cx="856739" cy="170873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2" cstate="email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68506" y="3592286"/>
            <a:ext cx="856739" cy="170873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2" cstate="email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21846" y="3592286"/>
            <a:ext cx="856739" cy="1708730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4170774" y="5813879"/>
            <a:ext cx="225446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/>
              <a:t>Career in Ag</a:t>
            </a: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319051" flipV="1">
            <a:off x="6460973" y="5333088"/>
            <a:ext cx="1387580" cy="114482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9020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28650" y="3134922"/>
            <a:ext cx="7886700" cy="996242"/>
          </a:xfrm>
        </p:spPr>
        <p:txBody>
          <a:bodyPr>
            <a:noAutofit/>
          </a:bodyPr>
          <a:lstStyle/>
          <a:p>
            <a:pPr algn="ctr"/>
            <a:r>
              <a:rPr lang="en-US" sz="8000" dirty="0" smtClean="0"/>
              <a:t>Thank You!</a:t>
            </a:r>
            <a:endParaRPr lang="en-US" sz="8000" dirty="0"/>
          </a:p>
        </p:txBody>
      </p:sp>
    </p:spTree>
    <p:extLst>
      <p:ext uri="{BB962C8B-B14F-4D97-AF65-F5344CB8AC3E}">
        <p14:creationId xmlns:p14="http://schemas.microsoft.com/office/powerpoint/2010/main" val="1147169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815008" y="1761711"/>
            <a:ext cx="7424531" cy="854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950" dirty="0"/>
              <a:t>One-armed instrument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427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815008" y="1761712"/>
            <a:ext cx="7424531" cy="16158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950" dirty="0"/>
              <a:t>One-armed instrument</a:t>
            </a:r>
          </a:p>
          <a:p>
            <a:pPr algn="ctr"/>
            <a:r>
              <a:rPr lang="en-US" sz="4950" dirty="0"/>
              <a:t>Looking glass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4277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815008" y="1761711"/>
            <a:ext cx="7424531" cy="23775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950" dirty="0"/>
              <a:t>One-armed instrument</a:t>
            </a:r>
          </a:p>
          <a:p>
            <a:pPr algn="ctr"/>
            <a:r>
              <a:rPr lang="en-US" sz="4950" dirty="0"/>
              <a:t>Looking glass</a:t>
            </a:r>
          </a:p>
          <a:p>
            <a:pPr algn="ctr"/>
            <a:r>
              <a:rPr lang="en-US" sz="4950" dirty="0"/>
              <a:t>Tiny observations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3695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815008" y="857251"/>
            <a:ext cx="7424531" cy="14196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625" dirty="0"/>
              <a:t>Microscope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4900" b="94500" l="9595" r="98351">
                        <a14:foregroundMark x1="32084" y1="75400" x2="32084" y2="7540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37148" y="2187868"/>
            <a:ext cx="2869705" cy="430240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7709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155</TotalTime>
  <Words>206</Words>
  <Application>Microsoft Macintosh PowerPoint</Application>
  <PresentationFormat>On-screen Show (4:3)</PresentationFormat>
  <Paragraphs>99</Paragraphs>
  <Slides>51</Slides>
  <Notes>14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51</vt:i4>
      </vt:variant>
    </vt:vector>
  </HeadingPairs>
  <TitlesOfParts>
    <vt:vector size="55" baseType="lpstr">
      <vt:lpstr>Calibri</vt:lpstr>
      <vt:lpstr>Calibri Light</vt:lpstr>
      <vt:lpstr>Arial</vt:lpstr>
      <vt:lpstr>Office Theme</vt:lpstr>
      <vt:lpstr>PowerPoint Presentation</vt:lpstr>
      <vt:lpstr>Agriculture</vt:lpstr>
      <vt:lpstr>My Career in Agriculture </vt:lpstr>
      <vt:lpstr>My Little Ag 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Thank You!</vt:lpstr>
    </vt:vector>
  </TitlesOfParts>
  <Company/>
  <LinksUpToDate>false</LinksUpToDate>
  <SharedDoc>false</SharedDoc>
  <HyperlinksChanged>false</HyperlinksChanged>
  <AppVersion>15.0040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Mandi Bottoms</dc:creator>
  <cp:lastModifiedBy>Alix Ambriz</cp:lastModifiedBy>
  <cp:revision>20</cp:revision>
  <dcterms:created xsi:type="dcterms:W3CDTF">2017-11-04T21:37:44Z</dcterms:created>
  <dcterms:modified xsi:type="dcterms:W3CDTF">2017-12-08T18:59:26Z</dcterms:modified>
</cp:coreProperties>
</file>