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83" r:id="rId2"/>
    <p:sldId id="276" r:id="rId3"/>
    <p:sldId id="278" r:id="rId4"/>
    <p:sldId id="279" r:id="rId5"/>
    <p:sldId id="261" r:id="rId6"/>
    <p:sldId id="262" r:id="rId7"/>
    <p:sldId id="28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1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69"/>
    <p:restoredTop sz="80682"/>
  </p:normalViewPr>
  <p:slideViewPr>
    <p:cSldViewPr snapToGrid="0" snapToObjects="1">
      <p:cViewPr varScale="1">
        <p:scale>
          <a:sx n="81" d="100"/>
          <a:sy n="81" d="100"/>
        </p:scale>
        <p:origin x="19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71C8-D05F-B548-B931-FC5A3F593241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085D1-0B73-164E-A988-D9129F884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62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81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010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39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16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72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23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9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76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1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46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83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84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85D1-0B73-164E-A988-D9129F8843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74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699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4" y="6356351"/>
            <a:ext cx="1737443" cy="298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9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– 12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Grades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2" y="6447934"/>
            <a:ext cx="1511894" cy="28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1000" b="1" smtClean="0">
                <a:solidFill>
                  <a:schemeClr val="bg1"/>
                </a:solidFill>
              </a:r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719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C02B1-5E7A-8A4C-9270-9F0D51A46634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5391A-17AA-124D-9A05-709F3694E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1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microsoft.com/office/2007/relationships/hdphoto" Target="../media/hdphoto2.wdp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microsoft.com/office/2007/relationships/hdphoto" Target="../media/hdphoto3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microsoft.com/office/2007/relationships/hdphoto" Target="../media/hdphoto4.wdp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tiff"/><Relationship Id="rId3" Type="http://schemas.openxmlformats.org/officeDocument/2006/relationships/image" Target="../media/image31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9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– 12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Classroom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493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0715" y="857251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Pruning shears</a:t>
            </a:r>
          </a:p>
          <a:p>
            <a:pPr algn="ctr"/>
            <a:r>
              <a:rPr lang="en-US" sz="4950" dirty="0"/>
              <a:t>Wedding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000" r="97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114" y="2516827"/>
            <a:ext cx="3007519" cy="30075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032" y="2554193"/>
            <a:ext cx="4597003" cy="307079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6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4312" y="857250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Pruning shears</a:t>
            </a:r>
          </a:p>
          <a:p>
            <a:pPr algn="ctr"/>
            <a:r>
              <a:rPr lang="en-US" sz="4950" dirty="0"/>
              <a:t>Wedding</a:t>
            </a:r>
          </a:p>
          <a:p>
            <a:pPr algn="ctr"/>
            <a:r>
              <a:rPr lang="en-US" sz="4950" dirty="0"/>
              <a:t>Business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43" y="1159097"/>
            <a:ext cx="2521596" cy="25215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399" y="1784527"/>
            <a:ext cx="3089366" cy="2063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9530" y="3541702"/>
            <a:ext cx="3739997" cy="23748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17458" y="2594611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Florist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831" y="1384808"/>
            <a:ext cx="1691254" cy="425957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Wrench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5" b="94153" l="10000" r="94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5916" y="2554480"/>
            <a:ext cx="4582715" cy="30566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8586" y="828515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Wrench</a:t>
            </a:r>
          </a:p>
          <a:p>
            <a:pPr algn="ctr"/>
            <a:r>
              <a:rPr lang="en-US" sz="4950" dirty="0"/>
              <a:t>Farm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5" b="93553" l="10000" r="94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96" y="2765674"/>
            <a:ext cx="3783401" cy="25235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697" y="2791759"/>
            <a:ext cx="4966110" cy="251781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0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4293" y="857250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Wrench</a:t>
            </a:r>
          </a:p>
          <a:p>
            <a:pPr algn="ctr"/>
            <a:r>
              <a:rPr lang="en-US" sz="4950" dirty="0"/>
              <a:t>Farm</a:t>
            </a:r>
          </a:p>
          <a:p>
            <a:pPr algn="ctr"/>
            <a:r>
              <a:rPr lang="en-US" sz="4950" dirty="0"/>
              <a:t>Engine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956" y="3158939"/>
            <a:ext cx="3922045" cy="26160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72" y="1117857"/>
            <a:ext cx="3038774" cy="20268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15" y="3340504"/>
            <a:ext cx="4966110" cy="251781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1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65075" y="2024840"/>
            <a:ext cx="7424531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Diesel Mechanic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344" y="1526240"/>
            <a:ext cx="1792224" cy="41940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4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6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134922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202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8413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15418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8793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15152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22422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22422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ight Arrow 17"/>
          <p:cNvSpPr/>
          <p:nvPr/>
        </p:nvSpPr>
        <p:spPr>
          <a:xfrm>
            <a:off x="2934882" y="165615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65267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8452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24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946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431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2046" y="1200602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Microscope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9317" y="2187868"/>
            <a:ext cx="2429988" cy="36431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7972" y="1058098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Microscope</a:t>
            </a:r>
          </a:p>
          <a:p>
            <a:pPr algn="ctr"/>
            <a:r>
              <a:rPr lang="en-US" sz="4950" dirty="0"/>
              <a:t>Classroom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107" y="1669451"/>
            <a:ext cx="2429988" cy="3643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72" y="2745766"/>
            <a:ext cx="4303887" cy="287069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475" y="905073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 smtClean="0"/>
              <a:t>Microscope</a:t>
            </a:r>
          </a:p>
          <a:p>
            <a:pPr algn="ctr"/>
            <a:r>
              <a:rPr lang="en-US" sz="4950" dirty="0" smtClean="0"/>
              <a:t>Classroom</a:t>
            </a:r>
          </a:p>
          <a:p>
            <a:pPr algn="ctr"/>
            <a:r>
              <a:rPr lang="en-US" sz="4950" dirty="0" smtClean="0"/>
              <a:t>Student</a:t>
            </a:r>
            <a:endParaRPr lang="en-US" sz="49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764" y="1473508"/>
            <a:ext cx="2429988" cy="3643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13" y="3148394"/>
            <a:ext cx="3505830" cy="23383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741" y="4335249"/>
            <a:ext cx="3661172" cy="244200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58630" y="2024063"/>
            <a:ext cx="7424531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Ag Science Teacher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814" y="1621971"/>
            <a:ext cx="1627632" cy="40904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Pruning shears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6200" r="94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514" y="2659541"/>
            <a:ext cx="3007519" cy="300751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9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79</Words>
  <Application>Microsoft Macintosh PowerPoint</Application>
  <PresentationFormat>On-screen Show (4:3)</PresentationFormat>
  <Paragraphs>42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Arial</vt:lpstr>
      <vt:lpstr>Office Theme</vt:lpstr>
      <vt:lpstr>PowerPoint Presentation</vt:lpstr>
      <vt:lpstr>Agriculture</vt:lpstr>
      <vt:lpstr>My Career in Agriculture </vt:lpstr>
      <vt:lpstr>My Little Ag 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Mandi Bottoms</dc:creator>
  <cp:lastModifiedBy>Alix Ambriz</cp:lastModifiedBy>
  <cp:revision>17</cp:revision>
  <dcterms:created xsi:type="dcterms:W3CDTF">2017-11-04T21:37:44Z</dcterms:created>
  <dcterms:modified xsi:type="dcterms:W3CDTF">2017-12-08T18:59:41Z</dcterms:modified>
</cp:coreProperties>
</file>