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77" r:id="rId2"/>
    <p:sldId id="271" r:id="rId3"/>
    <p:sldId id="273" r:id="rId4"/>
    <p:sldId id="274" r:id="rId5"/>
    <p:sldId id="263" r:id="rId6"/>
    <p:sldId id="264" r:id="rId7"/>
    <p:sldId id="265" r:id="rId8"/>
    <p:sldId id="266" r:id="rId9"/>
    <p:sldId id="267" r:id="rId10"/>
    <p:sldId id="269" r:id="rId11"/>
    <p:sldId id="275" r:id="rId12"/>
    <p:sldId id="27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gela Mayfield" initials="AM" lastIdx="1" clrIdx="0">
    <p:extLst/>
  </p:cmAuthor>
  <p:cmAuthor id="2" name="Bryant, Sierra" initials="BS" lastIdx="1" clrIdx="1">
    <p:extLst/>
  </p:cmAuthor>
  <p:cmAuthor id="3" name="Alix Ambriz" initials="AA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0"/>
    <p:restoredTop sz="94697"/>
  </p:normalViewPr>
  <p:slideViewPr>
    <p:cSldViewPr snapToGrid="0" snapToObjects="1">
      <p:cViewPr varScale="1">
        <p:scale>
          <a:sx n="103" d="100"/>
          <a:sy n="103" d="100"/>
        </p:scale>
        <p:origin x="328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commentAuthors" Target="commentAuthor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023A-1B44-8243-9A3B-672D3D49F02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9EE9C-22A0-9E42-8A79-71FE029A6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36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14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722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3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653699"/>
            <a:ext cx="9144000" cy="2204301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80306" y="46948"/>
            <a:ext cx="7886700" cy="996242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 txBox="1">
            <a:spLocks/>
          </p:cNvSpPr>
          <p:nvPr userDrawn="1"/>
        </p:nvSpPr>
        <p:spPr>
          <a:xfrm>
            <a:off x="336454" y="6356351"/>
            <a:ext cx="1737443" cy="298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6</a:t>
            </a:r>
            <a:r>
              <a:rPr lang="en-US" b="1" baseline="30000" dirty="0" smtClean="0">
                <a:solidFill>
                  <a:schemeClr val="bg1"/>
                </a:solidFill>
              </a:rPr>
              <a:t>th</a:t>
            </a:r>
            <a:r>
              <a:rPr lang="en-US" b="1" dirty="0" smtClean="0">
                <a:solidFill>
                  <a:schemeClr val="bg1"/>
                </a:solidFill>
              </a:rPr>
              <a:t> – 8</a:t>
            </a:r>
            <a:r>
              <a:rPr lang="en-US" b="1" baseline="30000" dirty="0" smtClean="0">
                <a:solidFill>
                  <a:schemeClr val="bg1"/>
                </a:solidFill>
              </a:rPr>
              <a:t>th</a:t>
            </a:r>
            <a:r>
              <a:rPr lang="en-US" b="1" dirty="0" smtClean="0">
                <a:solidFill>
                  <a:schemeClr val="bg1"/>
                </a:solidFill>
              </a:rPr>
              <a:t> Grades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456602" y="6447934"/>
            <a:ext cx="1511894" cy="2856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B109CF-6201-664C-85CA-A5742A63FC63}" type="slidenum">
              <a:rPr lang="en-US" sz="1000" b="1" smtClean="0">
                <a:solidFill>
                  <a:schemeClr val="bg1"/>
                </a:solidFill>
              </a:r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761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tiff"/><Relationship Id="rId3" Type="http://schemas.openxmlformats.org/officeDocument/2006/relationships/image" Target="../media/image18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54656" y="3052672"/>
            <a:ext cx="33936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6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000" b="1" dirty="0" smtClean="0">
                <a:solidFill>
                  <a:schemeClr val="bg1"/>
                </a:solidFill>
              </a:rPr>
              <a:t> – 8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000" b="1" dirty="0" smtClean="0">
                <a:solidFill>
                  <a:schemeClr val="bg1"/>
                </a:solidFill>
              </a:rPr>
              <a:t> Assembly</a:t>
            </a:r>
            <a:endParaRPr lang="en-US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47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6929" y="1611085"/>
            <a:ext cx="1627632" cy="409041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36171" y="2909892"/>
            <a:ext cx="4093029" cy="996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6600" smtClean="0"/>
              <a:t>Agriculture Science Teacher</a:t>
            </a:r>
            <a:endParaRPr lang="en-US" sz="6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356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1624693"/>
            <a:ext cx="856739" cy="1708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1624693"/>
            <a:ext cx="856739" cy="1708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1624693"/>
            <a:ext cx="856739" cy="1708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1624693"/>
            <a:ext cx="856739" cy="1708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1624693"/>
            <a:ext cx="856739" cy="17087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3592286"/>
            <a:ext cx="856739" cy="1708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3592286"/>
            <a:ext cx="856739" cy="1708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3592286"/>
            <a:ext cx="856739" cy="17087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3592286"/>
            <a:ext cx="856739" cy="17087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3592286"/>
            <a:ext cx="856739" cy="17087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70774" y="5813879"/>
            <a:ext cx="2254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Career in Ag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19051" flipV="1">
            <a:off x="6460973" y="5333088"/>
            <a:ext cx="1387580" cy="1144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03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134922"/>
            <a:ext cx="7886700" cy="99624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Thank You!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41288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019" y="5011564"/>
            <a:ext cx="2052574" cy="14942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9939" y="3081610"/>
            <a:ext cx="2048161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410" y="5015366"/>
            <a:ext cx="204825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4179" y="3078954"/>
            <a:ext cx="2063359" cy="14931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714" y="1151657"/>
            <a:ext cx="204830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8100" y="1151657"/>
            <a:ext cx="2049200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Right Arrow 17"/>
          <p:cNvSpPr/>
          <p:nvPr/>
        </p:nvSpPr>
        <p:spPr>
          <a:xfrm>
            <a:off x="2934882" y="1583584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3999961" y="3580103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5033000" y="5511958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80306" y="46948"/>
            <a:ext cx="7886700" cy="996242"/>
          </a:xfrm>
        </p:spPr>
        <p:txBody>
          <a:bodyPr/>
          <a:lstStyle/>
          <a:p>
            <a:r>
              <a:rPr lang="en-US" dirty="0" smtClean="0"/>
              <a:t>Agriculture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35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Career in Agriculture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Volunteers can insert photos or text to help share more about their career with students on this slide.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3133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Little Ag Me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5878" y="1966913"/>
            <a:ext cx="4392245" cy="3430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41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3228" y="1335386"/>
            <a:ext cx="1792224" cy="419404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321628" y="2934289"/>
            <a:ext cx="3603172" cy="996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 smtClean="0"/>
              <a:t>Diesel</a:t>
            </a:r>
          </a:p>
          <a:p>
            <a:pPr algn="ctr"/>
            <a:r>
              <a:rPr lang="en-US" sz="6600" dirty="0" smtClean="0"/>
              <a:t>Mechanic</a:t>
            </a:r>
            <a:endParaRPr lang="en-US" sz="66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36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557" y="1338942"/>
            <a:ext cx="1895856" cy="440740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230085" y="2888120"/>
            <a:ext cx="3374571" cy="996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 smtClean="0"/>
              <a:t>Large Animal Vet</a:t>
            </a:r>
            <a:endParaRPr lang="en-US" sz="66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88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5057" y="2768377"/>
            <a:ext cx="3374571" cy="996242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/>
              <a:t>Florist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831" y="1384808"/>
            <a:ext cx="1691254" cy="425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52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6857" y="1612899"/>
            <a:ext cx="1749552" cy="421233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230085" y="2888120"/>
            <a:ext cx="3374571" cy="996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 smtClean="0"/>
              <a:t>Plant Scientist</a:t>
            </a:r>
            <a:endParaRPr lang="en-US" sz="6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36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272" y="1413327"/>
            <a:ext cx="1694688" cy="427939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745377" y="2888120"/>
            <a:ext cx="4321629" cy="996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6600" smtClean="0"/>
              <a:t>Agriculture Journalist</a:t>
            </a:r>
            <a:endParaRPr lang="en-US" sz="6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46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</TotalTime>
  <Words>53</Words>
  <Application>Microsoft Macintosh PowerPoint</Application>
  <PresentationFormat>On-screen Show (4:3)</PresentationFormat>
  <Paragraphs>16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Arial</vt:lpstr>
      <vt:lpstr>Office Theme</vt:lpstr>
      <vt:lpstr>PowerPoint Presentation</vt:lpstr>
      <vt:lpstr>Agriculture</vt:lpstr>
      <vt:lpstr>My Career in Agriculture </vt:lpstr>
      <vt:lpstr>My Little Ag Me</vt:lpstr>
      <vt:lpstr>PowerPoint Presentation</vt:lpstr>
      <vt:lpstr>PowerPoint Presentation</vt:lpstr>
      <vt:lpstr>Florist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Little Ag Me+</dc:title>
  <dc:creator>Alix Ambriz</dc:creator>
  <cp:lastModifiedBy>Alix Ambriz</cp:lastModifiedBy>
  <cp:revision>30</cp:revision>
  <dcterms:created xsi:type="dcterms:W3CDTF">2017-10-11T01:29:15Z</dcterms:created>
  <dcterms:modified xsi:type="dcterms:W3CDTF">2017-12-08T18:58:48Z</dcterms:modified>
</cp:coreProperties>
</file>