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9"/>
  </p:notesMasterIdLst>
  <p:sldIdLst>
    <p:sldId id="270" r:id="rId2"/>
    <p:sldId id="269" r:id="rId3"/>
    <p:sldId id="265" r:id="rId4"/>
    <p:sldId id="266" r:id="rId5"/>
    <p:sldId id="260" r:id="rId6"/>
    <p:sldId id="267" r:id="rId7"/>
    <p:sldId id="26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86"/>
    <p:restoredTop sz="81894"/>
  </p:normalViewPr>
  <p:slideViewPr>
    <p:cSldViewPr snapToGrid="0" snapToObjects="1">
      <p:cViewPr varScale="1">
        <p:scale>
          <a:sx n="88" d="100"/>
          <a:sy n="88" d="100"/>
        </p:scale>
        <p:origin x="840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023A-1B44-8243-9A3B-672D3D49F02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E9EE9C-22A0-9E42-8A79-71FE029A6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636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9EE9C-22A0-9E42-8A79-71FE029A629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8238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9EE9C-22A0-9E42-8A79-71FE029A629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4347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9EE9C-22A0-9E42-8A79-71FE029A629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391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"/>
            <a:ext cx="9144000" cy="68534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653701"/>
            <a:ext cx="9144000" cy="2204301"/>
          </a:xfrm>
          <a:prstGeom prst="rect">
            <a:avLst/>
          </a:prstGeom>
        </p:spPr>
      </p:pic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180306" y="46948"/>
            <a:ext cx="7886700" cy="996242"/>
          </a:xfrm>
        </p:spPr>
        <p:txBody>
          <a:bodyPr/>
          <a:lstStyle>
            <a:lvl1pPr>
              <a:defRPr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Date Placeholder 3"/>
          <p:cNvSpPr txBox="1">
            <a:spLocks/>
          </p:cNvSpPr>
          <p:nvPr userDrawn="1"/>
        </p:nvSpPr>
        <p:spPr>
          <a:xfrm>
            <a:off x="336455" y="6356351"/>
            <a:ext cx="1737443" cy="29897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 smtClean="0">
                <a:solidFill>
                  <a:schemeClr val="bg1"/>
                </a:solidFill>
              </a:rPr>
              <a:t>6</a:t>
            </a:r>
            <a:r>
              <a:rPr lang="en-US" sz="900" b="1" baseline="30000" dirty="0" smtClean="0">
                <a:solidFill>
                  <a:schemeClr val="bg1"/>
                </a:solidFill>
              </a:rPr>
              <a:t>th</a:t>
            </a:r>
            <a:r>
              <a:rPr lang="en-US" sz="900" b="1" dirty="0" smtClean="0">
                <a:solidFill>
                  <a:schemeClr val="bg1"/>
                </a:solidFill>
              </a:rPr>
              <a:t> – 8</a:t>
            </a:r>
            <a:r>
              <a:rPr lang="en-US" sz="900" b="1" baseline="30000" dirty="0" smtClean="0">
                <a:solidFill>
                  <a:schemeClr val="bg1"/>
                </a:solidFill>
              </a:rPr>
              <a:t>th</a:t>
            </a:r>
            <a:r>
              <a:rPr lang="en-US" sz="900" b="1" dirty="0" smtClean="0">
                <a:solidFill>
                  <a:schemeClr val="bg1"/>
                </a:solidFill>
              </a:rPr>
              <a:t> Grades </a:t>
            </a:r>
            <a:endParaRPr lang="en-US" sz="900" b="1" dirty="0">
              <a:solidFill>
                <a:schemeClr val="bg1"/>
              </a:solidFill>
            </a:endParaRP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7456603" y="6447934"/>
            <a:ext cx="1511894" cy="28565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DB109CF-6201-664C-85CA-A5742A63FC63}" type="slidenum">
              <a:rPr lang="en-US" sz="750" b="1" smtClean="0">
                <a:solidFill>
                  <a:schemeClr val="bg1"/>
                </a:solidFill>
              </a:rPr>
              <a:t>‹#›</a:t>
            </a:fld>
            <a:endParaRPr lang="en-US" sz="75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4950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41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7" Type="http://schemas.openxmlformats.org/officeDocument/2006/relationships/image" Target="../media/image8.jpeg"/><Relationship Id="rId8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image" Target="../media/image13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4.tiff"/><Relationship Id="rId3" Type="http://schemas.openxmlformats.org/officeDocument/2006/relationships/image" Target="../media/image15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54656" y="3052672"/>
            <a:ext cx="33936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</a:rPr>
              <a:t>6</a:t>
            </a:r>
            <a:r>
              <a:rPr lang="en-US" sz="3000" b="1" baseline="30000" dirty="0" smtClean="0">
                <a:solidFill>
                  <a:schemeClr val="bg1"/>
                </a:solidFill>
              </a:rPr>
              <a:t>th</a:t>
            </a:r>
            <a:r>
              <a:rPr lang="en-US" sz="3000" b="1" dirty="0" smtClean="0">
                <a:solidFill>
                  <a:schemeClr val="bg1"/>
                </a:solidFill>
              </a:rPr>
              <a:t> – 8</a:t>
            </a:r>
            <a:r>
              <a:rPr lang="en-US" sz="3000" b="1" baseline="30000" dirty="0" smtClean="0">
                <a:solidFill>
                  <a:schemeClr val="bg1"/>
                </a:solidFill>
              </a:rPr>
              <a:t>th</a:t>
            </a:r>
            <a:r>
              <a:rPr lang="en-US" sz="3000" b="1" dirty="0" smtClean="0">
                <a:solidFill>
                  <a:schemeClr val="bg1"/>
                </a:solidFill>
              </a:rPr>
              <a:t> Classroom</a:t>
            </a:r>
            <a:endParaRPr lang="en-US" sz="3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69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4019" y="5011564"/>
            <a:ext cx="2052574" cy="14942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49939" y="3081610"/>
            <a:ext cx="2048161" cy="14904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>
            <a:picLocks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410" y="5015366"/>
            <a:ext cx="2048256" cy="14904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04179" y="3078954"/>
            <a:ext cx="2063359" cy="14931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5714" y="1151657"/>
            <a:ext cx="2048306" cy="14904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98100" y="1151657"/>
            <a:ext cx="2049200" cy="14904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" name="Right Arrow 17"/>
          <p:cNvSpPr/>
          <p:nvPr/>
        </p:nvSpPr>
        <p:spPr>
          <a:xfrm>
            <a:off x="2934882" y="1583584"/>
            <a:ext cx="702356" cy="493486"/>
          </a:xfrm>
          <a:prstGeom prst="rightArrow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>
            <a:off x="3999961" y="3580103"/>
            <a:ext cx="702356" cy="493486"/>
          </a:xfrm>
          <a:prstGeom prst="rightArrow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/>
          <p:cNvSpPr/>
          <p:nvPr/>
        </p:nvSpPr>
        <p:spPr>
          <a:xfrm>
            <a:off x="5033000" y="5511958"/>
            <a:ext cx="702356" cy="493486"/>
          </a:xfrm>
          <a:prstGeom prst="rightArrow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80306" y="46948"/>
            <a:ext cx="7886700" cy="996242"/>
          </a:xfrm>
        </p:spPr>
        <p:txBody>
          <a:bodyPr/>
          <a:lstStyle/>
          <a:p>
            <a:r>
              <a:rPr lang="en-US" dirty="0" smtClean="0"/>
              <a:t>Agriculture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88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Career in Agriculture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614488" y="2227263"/>
            <a:ext cx="5915025" cy="3262312"/>
          </a:xfrm>
        </p:spPr>
        <p:txBody>
          <a:bodyPr/>
          <a:lstStyle/>
          <a:p>
            <a:pPr marL="0" indent="0" algn="ctr">
              <a:buNone/>
            </a:pPr>
            <a:r>
              <a:rPr lang="en-US" i="1" dirty="0" smtClean="0"/>
              <a:t>Volunteers can insert photos or text to help share more about their career with students on this slide.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79223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Little Ag Me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09060" y="1672035"/>
            <a:ext cx="4525881" cy="35349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5172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 That Career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3436" y="2747445"/>
            <a:ext cx="1997110" cy="25357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4600" y="2023152"/>
            <a:ext cx="2112350" cy="316852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591321" y="2661719"/>
            <a:ext cx="473528" cy="35106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25" dirty="0"/>
              <a:t>Career Card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1248" y="2661720"/>
            <a:ext cx="1804803" cy="270720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82735" y="2200054"/>
            <a:ext cx="1378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Describer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63917" y="2184345"/>
            <a:ext cx="11961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Guesser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00538" y="1396344"/>
            <a:ext cx="1032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Holder</a:t>
            </a:r>
          </a:p>
        </p:txBody>
      </p:sp>
      <p:sp>
        <p:nvSpPr>
          <p:cNvPr id="11" name="Down Arrow 10"/>
          <p:cNvSpPr/>
          <p:nvPr/>
        </p:nvSpPr>
        <p:spPr>
          <a:xfrm>
            <a:off x="2004032" y="1838750"/>
            <a:ext cx="225666" cy="220730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Down Arrow 11"/>
          <p:cNvSpPr/>
          <p:nvPr/>
        </p:nvSpPr>
        <p:spPr>
          <a:xfrm>
            <a:off x="3953941" y="2624235"/>
            <a:ext cx="225666" cy="220730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Down Arrow 12"/>
          <p:cNvSpPr/>
          <p:nvPr/>
        </p:nvSpPr>
        <p:spPr>
          <a:xfrm>
            <a:off x="6059354" y="2646010"/>
            <a:ext cx="225666" cy="220730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11368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487" y="1624693"/>
            <a:ext cx="856739" cy="17087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1827" y="1624693"/>
            <a:ext cx="856739" cy="17087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5167" y="1624693"/>
            <a:ext cx="856739" cy="17087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8506" y="1624693"/>
            <a:ext cx="856739" cy="17087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1846" y="1624693"/>
            <a:ext cx="856739" cy="17087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487" y="3592286"/>
            <a:ext cx="856739" cy="17087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1827" y="3592286"/>
            <a:ext cx="856739" cy="170873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5167" y="3592286"/>
            <a:ext cx="856739" cy="170873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8506" y="3592286"/>
            <a:ext cx="856739" cy="170873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1846" y="3592286"/>
            <a:ext cx="856739" cy="170873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170774" y="5813879"/>
            <a:ext cx="22544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/>
              <a:t>Career in Ag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319051" flipV="1">
            <a:off x="6460973" y="5333088"/>
            <a:ext cx="1387580" cy="11448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51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8650" y="3134922"/>
            <a:ext cx="7886700" cy="996242"/>
          </a:xfrm>
        </p:spPr>
        <p:txBody>
          <a:bodyPr>
            <a:noAutofit/>
          </a:bodyPr>
          <a:lstStyle/>
          <a:p>
            <a:pPr algn="ctr"/>
            <a:r>
              <a:rPr lang="en-US" sz="8000" dirty="0" smtClean="0"/>
              <a:t>Thank You!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133784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1159</TotalTime>
  <Words>49</Words>
  <Application>Microsoft Macintosh PowerPoint</Application>
  <PresentationFormat>On-screen Show (4:3)</PresentationFormat>
  <Paragraphs>15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Calibri</vt:lpstr>
      <vt:lpstr>Calibri Light</vt:lpstr>
      <vt:lpstr>Arial</vt:lpstr>
      <vt:lpstr>Office Theme</vt:lpstr>
      <vt:lpstr>PowerPoint Presentation</vt:lpstr>
      <vt:lpstr>Agriculture</vt:lpstr>
      <vt:lpstr>My Career in Agriculture </vt:lpstr>
      <vt:lpstr>My Little Ag Me</vt:lpstr>
      <vt:lpstr>Name That Career</vt:lpstr>
      <vt:lpstr>PowerPoint Presentation</vt:lpstr>
      <vt:lpstr>Thank You!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Little Ag Me+</dc:title>
  <dc:creator>Alix Ambriz</dc:creator>
  <cp:lastModifiedBy>Alix Ambriz</cp:lastModifiedBy>
  <cp:revision>14</cp:revision>
  <dcterms:created xsi:type="dcterms:W3CDTF">2017-10-11T01:29:15Z</dcterms:created>
  <dcterms:modified xsi:type="dcterms:W3CDTF">2017-12-08T18:59:04Z</dcterms:modified>
</cp:coreProperties>
</file>