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78" r:id="rId2"/>
    <p:sldId id="272" r:id="rId3"/>
    <p:sldId id="274" r:id="rId4"/>
    <p:sldId id="275" r:id="rId5"/>
    <p:sldId id="263" r:id="rId6"/>
    <p:sldId id="264" r:id="rId7"/>
    <p:sldId id="265" r:id="rId8"/>
    <p:sldId id="266" r:id="rId9"/>
    <p:sldId id="267" r:id="rId10"/>
    <p:sldId id="269" r:id="rId11"/>
    <p:sldId id="276" r:id="rId12"/>
    <p:sldId id="27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yant, Sierra" initials="BS" lastIdx="1" clrIdx="0">
    <p:extLst/>
  </p:cmAuthor>
  <p:cmAuthor id="2" name="Bryant, Sierra" initials="BS [2]" lastIdx="1" clrIdx="1">
    <p:extLst/>
  </p:cmAuthor>
  <p:cmAuthor id="3" name="Bryant, Sierra" initials="BS [3]" lastIdx="1" clrIdx="2">
    <p:extLst/>
  </p:cmAuthor>
  <p:cmAuthor id="4" name="Bryant, Sierra" initials="BS [4]" lastIdx="1" clrIdx="3">
    <p:extLst/>
  </p:cmAuthor>
  <p:cmAuthor id="5" name="Bryant, Sierra" initials="BS [5]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7"/>
    <p:restoredTop sz="80379"/>
  </p:normalViewPr>
  <p:slideViewPr>
    <p:cSldViewPr snapToGrid="0" snapToObjects="1">
      <p:cViewPr varScale="1">
        <p:scale>
          <a:sx n="86" d="100"/>
          <a:sy n="86" d="100"/>
        </p:scale>
        <p:origin x="77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023A-1B44-8243-9A3B-672D3D49F02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9EE9C-22A0-9E42-8A79-71FE029A6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36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70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8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47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3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594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58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95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9EE9C-22A0-9E42-8A79-71FE029A629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11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34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53699"/>
            <a:ext cx="9144000" cy="2204301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 txBox="1">
            <a:spLocks/>
          </p:cNvSpPr>
          <p:nvPr userDrawn="1"/>
        </p:nvSpPr>
        <p:spPr>
          <a:xfrm>
            <a:off x="336454" y="6356351"/>
            <a:ext cx="1737443" cy="298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3</a:t>
            </a:r>
            <a:r>
              <a:rPr lang="en-US" b="1" baseline="30000" dirty="0" smtClean="0">
                <a:solidFill>
                  <a:schemeClr val="bg1"/>
                </a:solidFill>
              </a:rPr>
              <a:t>rd</a:t>
            </a:r>
            <a:r>
              <a:rPr lang="en-US" b="1" baseline="0" dirty="0" smtClean="0">
                <a:solidFill>
                  <a:schemeClr val="bg1"/>
                </a:solidFill>
              </a:rPr>
              <a:t> – 5</a:t>
            </a:r>
            <a:r>
              <a:rPr lang="en-US" b="1" baseline="30000" dirty="0" smtClean="0">
                <a:solidFill>
                  <a:schemeClr val="bg1"/>
                </a:solidFill>
              </a:rPr>
              <a:t>th</a:t>
            </a:r>
            <a:r>
              <a:rPr lang="en-US" b="1" dirty="0" smtClean="0">
                <a:solidFill>
                  <a:schemeClr val="bg1"/>
                </a:solidFill>
              </a:rPr>
              <a:t> Grades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456602" y="6447934"/>
            <a:ext cx="1511894" cy="2856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109CF-6201-664C-85CA-A5742A63FC63}" type="slidenum">
              <a:rPr lang="en-US" sz="1000" b="1" smtClean="0">
                <a:solidFill>
                  <a:schemeClr val="bg1"/>
                </a:solidFill>
              </a:rPr>
              <a:t>‹#›</a:t>
            </a:fld>
            <a:endParaRPr 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0C360-8D53-6C40-A1F5-CDDF975BD0BB}" type="datetimeFigureOut">
              <a:rPr lang="en-US" smtClean="0"/>
              <a:t>12/8/17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5B592-21D4-6C44-BB6B-881ABAD98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23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tiff"/><Relationship Id="rId3" Type="http://schemas.openxmlformats.org/officeDocument/2006/relationships/image" Target="../media/image36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tiff"/><Relationship Id="rId6" Type="http://schemas.openxmlformats.org/officeDocument/2006/relationships/image" Target="../media/image2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6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4656" y="3052672"/>
            <a:ext cx="3393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3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rd</a:t>
            </a:r>
            <a:r>
              <a:rPr lang="en-US" sz="3000" b="1" dirty="0" smtClean="0">
                <a:solidFill>
                  <a:schemeClr val="bg1"/>
                </a:solidFill>
              </a:rPr>
              <a:t> – 5</a:t>
            </a:r>
            <a:r>
              <a:rPr lang="en-US" sz="3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000" b="1" dirty="0" smtClean="0">
                <a:solidFill>
                  <a:schemeClr val="bg1"/>
                </a:solidFill>
              </a:rPr>
              <a:t> Assembly</a:t>
            </a:r>
            <a:endParaRPr lang="en-U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87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College Professor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09" y="3578087"/>
            <a:ext cx="3107042" cy="19263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477" y="1776892"/>
            <a:ext cx="3008180" cy="2006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465" y="1776892"/>
            <a:ext cx="2896440" cy="1931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2157" y="3638616"/>
            <a:ext cx="3102926" cy="20696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235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1624693"/>
            <a:ext cx="856739" cy="1708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1624693"/>
            <a:ext cx="856739" cy="170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1624693"/>
            <a:ext cx="856739" cy="170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1624693"/>
            <a:ext cx="856739" cy="1708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1624693"/>
            <a:ext cx="856739" cy="170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87" y="3592286"/>
            <a:ext cx="856739" cy="170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27" y="3592286"/>
            <a:ext cx="856739" cy="170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167" y="3592286"/>
            <a:ext cx="856739" cy="1708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506" y="3592286"/>
            <a:ext cx="856739" cy="17087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846" y="3592286"/>
            <a:ext cx="856739" cy="17087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70774" y="5813879"/>
            <a:ext cx="2254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Career in Ag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9051" flipV="1">
            <a:off x="6460973" y="5333088"/>
            <a:ext cx="1387580" cy="11448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37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134922"/>
            <a:ext cx="7886700" cy="99624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978855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019" y="5011564"/>
            <a:ext cx="2052574" cy="14942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9939" y="3081610"/>
            <a:ext cx="2048161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410" y="5015366"/>
            <a:ext cx="204825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179" y="3078954"/>
            <a:ext cx="2063359" cy="1493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14" y="1151657"/>
            <a:ext cx="2048306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8100" y="1151657"/>
            <a:ext cx="2049200" cy="1490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ight Arrow 17"/>
          <p:cNvSpPr/>
          <p:nvPr/>
        </p:nvSpPr>
        <p:spPr>
          <a:xfrm>
            <a:off x="2934882" y="1583584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999961" y="3580103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5033000" y="5511958"/>
            <a:ext cx="702356" cy="493486"/>
          </a:xfrm>
          <a:prstGeom prst="rightArrow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80306" y="46948"/>
            <a:ext cx="7886700" cy="996242"/>
          </a:xfrm>
        </p:spPr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44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Career in Agriculture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Volunteers can insert photos or text to help share more about their career with students on this slide.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917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Little Ag 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5878" y="1966913"/>
            <a:ext cx="4392245" cy="3430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900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Horse Trainer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789" y="3954024"/>
            <a:ext cx="2657043" cy="17713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8695" y="1404654"/>
            <a:ext cx="1739300" cy="25493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359799" y="3493785"/>
            <a:ext cx="1794559" cy="2691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1628" y="1977060"/>
            <a:ext cx="2738227" cy="18220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393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Graphic Designer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819" y="2033556"/>
            <a:ext cx="2970773" cy="19807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59" y="1855303"/>
            <a:ext cx="2930348" cy="19563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9850" y="3811627"/>
            <a:ext cx="2679677" cy="19795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006" y="3758715"/>
            <a:ext cx="2833738" cy="18891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318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Nutrition/Dietician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372" y="1662619"/>
            <a:ext cx="3146534" cy="21004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4415" y="1185950"/>
            <a:ext cx="2035880" cy="30538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880" y="3714795"/>
            <a:ext cx="2122375" cy="2487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06" y="3161938"/>
            <a:ext cx="2788836" cy="21556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475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Game Warden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321" y="1577008"/>
            <a:ext cx="2964539" cy="19724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1541" y="3411084"/>
            <a:ext cx="2989563" cy="19932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9584" y="1703291"/>
            <a:ext cx="3182542" cy="18461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377" y="3355908"/>
            <a:ext cx="2231650" cy="27466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153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Welder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102" y="1912595"/>
            <a:ext cx="2879294" cy="19204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9975" y="1825138"/>
            <a:ext cx="2935594" cy="20079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777" y="3707116"/>
            <a:ext cx="3137040" cy="14116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4598" y="3554832"/>
            <a:ext cx="2134476" cy="28459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224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2497</TotalTime>
  <Words>56</Words>
  <Application>Microsoft Macintosh PowerPoint</Application>
  <PresentationFormat>On-screen Show (4:3)</PresentationFormat>
  <Paragraphs>21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Arial</vt:lpstr>
      <vt:lpstr>Office Theme</vt:lpstr>
      <vt:lpstr>PowerPoint Presentation</vt:lpstr>
      <vt:lpstr>Agriculture</vt:lpstr>
      <vt:lpstr>My Career in Agriculture </vt:lpstr>
      <vt:lpstr>My Little Ag Me</vt:lpstr>
      <vt:lpstr>Horse Trainer</vt:lpstr>
      <vt:lpstr>Graphic Designer</vt:lpstr>
      <vt:lpstr>Nutrition/Dietician</vt:lpstr>
      <vt:lpstr>Game Warden</vt:lpstr>
      <vt:lpstr>Welder</vt:lpstr>
      <vt:lpstr>College Professor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Little Ag Me+</dc:title>
  <dc:creator>Alix Ambriz</dc:creator>
  <cp:lastModifiedBy>Alix Ambriz</cp:lastModifiedBy>
  <cp:revision>51</cp:revision>
  <dcterms:created xsi:type="dcterms:W3CDTF">2017-10-11T01:29:15Z</dcterms:created>
  <dcterms:modified xsi:type="dcterms:W3CDTF">2017-12-08T18:57:58Z</dcterms:modified>
</cp:coreProperties>
</file>