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77" r:id="rId2"/>
    <p:sldId id="271" r:id="rId3"/>
    <p:sldId id="273" r:id="rId4"/>
    <p:sldId id="274" r:id="rId5"/>
    <p:sldId id="265" r:id="rId6"/>
    <p:sldId id="266" r:id="rId7"/>
    <p:sldId id="275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yant, Sierra" initials="BS" lastIdx="1" clrIdx="0">
    <p:extLst/>
  </p:cmAuthor>
  <p:cmAuthor id="2" name="Bryant, Sierra" initials="BS [2]" lastIdx="1" clrIdx="1">
    <p:extLst/>
  </p:cmAuthor>
  <p:cmAuthor id="3" name="Bryant, Sierra" initials="BS [3]" lastIdx="1" clrIdx="2">
    <p:extLst/>
  </p:cmAuthor>
  <p:cmAuthor id="4" name="Bryant, Sierra" initials="BS [4]" lastIdx="1" clrIdx="3">
    <p:extLst/>
  </p:cmAuthor>
  <p:cmAuthor id="5" name="Angela Mayfield" initials="AM" lastIdx="1" clrIdx="4">
    <p:extLst/>
  </p:cmAuthor>
  <p:cmAuthor id="6" name="Alix Ambriz" initials="AA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4"/>
    <p:restoredTop sz="94697"/>
  </p:normalViewPr>
  <p:slideViewPr>
    <p:cSldViewPr snapToGrid="0" snapToObjects="1">
      <p:cViewPr varScale="1">
        <p:scale>
          <a:sx n="103" d="100"/>
          <a:sy n="103" d="100"/>
        </p:scale>
        <p:origin x="44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023A-1B44-8243-9A3B-672D3D49F02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EE9C-22A0-9E42-8A79-71FE029A6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62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48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699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4" y="6356351"/>
            <a:ext cx="1737443" cy="298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r>
              <a:rPr lang="en-US" b="1" baseline="30000" dirty="0" smtClean="0">
                <a:solidFill>
                  <a:schemeClr val="bg1"/>
                </a:solidFill>
              </a:rPr>
              <a:t>rd</a:t>
            </a:r>
            <a:r>
              <a:rPr lang="en-US" b="1" baseline="0" dirty="0" smtClean="0">
                <a:solidFill>
                  <a:schemeClr val="bg1"/>
                </a:solidFill>
              </a:rPr>
              <a:t> – 5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Grades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2" y="6447934"/>
            <a:ext cx="1511894" cy="28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1000" b="1" smtClean="0">
                <a:solidFill>
                  <a:schemeClr val="bg1"/>
                </a:solidFill>
              </a:r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76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3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tiff"/><Relationship Id="rId3" Type="http://schemas.openxmlformats.org/officeDocument/2006/relationships/image" Target="../media/image20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3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rd</a:t>
            </a:r>
            <a:r>
              <a:rPr lang="en-US" sz="3000" b="1" dirty="0" smtClean="0">
                <a:solidFill>
                  <a:schemeClr val="bg1"/>
                </a:solidFill>
              </a:rPr>
              <a:t> – 5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Classroom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4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1156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08161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1536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07895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15165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15165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94967295"/>
          </p:nvPr>
        </p:nvSpPr>
        <p:spPr>
          <a:xfrm>
            <a:off x="0" y="158750"/>
            <a:ext cx="6724650" cy="636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dirty="0" smtClean="0"/>
              <a:t>Agriculture</a:t>
            </a:r>
            <a:endParaRPr lang="en-US" sz="4400" b="1" dirty="0"/>
          </a:p>
        </p:txBody>
      </p:sp>
      <p:sp>
        <p:nvSpPr>
          <p:cNvPr id="18" name="Right Arrow 17"/>
          <p:cNvSpPr/>
          <p:nvPr/>
        </p:nvSpPr>
        <p:spPr>
          <a:xfrm>
            <a:off x="2934882" y="158358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58010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1195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005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403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888" y="1346889"/>
            <a:ext cx="3966581" cy="43001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4 in a 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8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860" y="1186249"/>
            <a:ext cx="4322281" cy="53628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</a:t>
            </a:r>
            <a:r>
              <a:rPr lang="en-US" dirty="0" smtClean="0"/>
              <a:t>4 in a Row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8515" y="2618014"/>
            <a:ext cx="674914" cy="6966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2527" y="2618015"/>
            <a:ext cx="642258" cy="69668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2111" y="2618015"/>
            <a:ext cx="642258" cy="69668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6125" y="2618015"/>
            <a:ext cx="642258" cy="69668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1171" y="3561176"/>
            <a:ext cx="642258" cy="69668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2527" y="3584495"/>
            <a:ext cx="642258" cy="69668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53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7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134922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100372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1235</TotalTime>
  <Words>50</Words>
  <Application>Microsoft Macintosh PowerPoint</Application>
  <PresentationFormat>On-screen Show (4:3)</PresentationFormat>
  <Paragraphs>11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My Career in Agriculture </vt:lpstr>
      <vt:lpstr>My Little Ag Me</vt:lpstr>
      <vt:lpstr>Career 4 in a Row</vt:lpstr>
      <vt:lpstr>Career 4 in a Row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Ag Me+</dc:title>
  <dc:creator>Alix Ambriz</dc:creator>
  <cp:lastModifiedBy>Alix Ambriz</cp:lastModifiedBy>
  <cp:revision>23</cp:revision>
  <dcterms:created xsi:type="dcterms:W3CDTF">2017-10-11T01:29:15Z</dcterms:created>
  <dcterms:modified xsi:type="dcterms:W3CDTF">2017-12-08T18:58:26Z</dcterms:modified>
</cp:coreProperties>
</file>