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62" r:id="rId6"/>
    <p:sldId id="257" r:id="rId7"/>
    <p:sldId id="263" r:id="rId8"/>
    <p:sldId id="260" r:id="rId9"/>
    <p:sldId id="261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a White" initials="CW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19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tags" Target="tags/tag1.xml"/><Relationship Id="rId14" Type="http://schemas.openxmlformats.org/officeDocument/2006/relationships/commentAuthors" Target="commentAuthor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9EEEC-5E77-4B1B-A3B3-6CAC218A2EF7}" type="doc">
      <dgm:prSet loTypeId="urn:microsoft.com/office/officeart/2005/8/layout/arrow2" loCatId="process" qsTypeId="urn:microsoft.com/office/officeart/2005/8/quickstyle/simple1" qsCatId="simple" csTypeId="urn:microsoft.com/office/officeart/2005/8/colors/accent0_3" csCatId="mainScheme" phldr="1"/>
      <dgm:spPr/>
    </dgm:pt>
    <dgm:pt modelId="{82F7370B-C4B9-40AE-B240-895896B35212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Awareness</a:t>
          </a:r>
          <a:endParaRPr lang="en-US" sz="2000" dirty="0">
            <a:solidFill>
              <a:schemeClr val="tx1"/>
            </a:solidFill>
          </a:endParaRPr>
        </a:p>
      </dgm:t>
    </dgm:pt>
    <dgm:pt modelId="{27DBF6F3-8E88-4B39-9291-FED53D3922DD}" type="parTrans" cxnId="{61EBED56-31E1-44E6-B41F-D970499CB48B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FD446741-ED8D-4581-AFC8-235DE02C659D}" type="sibTrans" cxnId="{61EBED56-31E1-44E6-B41F-D970499CB48B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5585B3EF-F059-4D84-966A-8CF2274EDF99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Knowledge Building</a:t>
          </a:r>
          <a:endParaRPr lang="en-US" sz="2000" dirty="0">
            <a:solidFill>
              <a:schemeClr val="tx1"/>
            </a:solidFill>
          </a:endParaRPr>
        </a:p>
      </dgm:t>
    </dgm:pt>
    <dgm:pt modelId="{9DA90C03-422B-45F1-9824-D78278518834}" type="parTrans" cxnId="{43AC1E49-A355-40F7-8101-42A07F37B4DF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52729472-9746-4569-AC13-1F8B3CD8E713}" type="sibTrans" cxnId="{43AC1E49-A355-40F7-8101-42A07F37B4DF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05694625-3B81-465A-A0F2-70B5197C1C73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Analysis</a:t>
          </a:r>
          <a:endParaRPr lang="en-US" sz="2000" dirty="0">
            <a:solidFill>
              <a:schemeClr val="tx1"/>
            </a:solidFill>
          </a:endParaRPr>
        </a:p>
      </dgm:t>
    </dgm:pt>
    <dgm:pt modelId="{581239EB-A081-44C8-9CCA-A381F9831B1B}" type="parTrans" cxnId="{EA557FBA-655D-4723-A134-D72FBC76815B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533416CF-E554-4BD0-ADDD-42813F34646D}" type="sibTrans" cxnId="{EA557FBA-655D-4723-A134-D72FBC76815B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E697EAEA-97A1-4D27-B1FA-6D67B591995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Discovery</a:t>
          </a:r>
          <a:endParaRPr lang="en-US" sz="2000" dirty="0">
            <a:solidFill>
              <a:schemeClr val="tx1"/>
            </a:solidFill>
          </a:endParaRPr>
        </a:p>
      </dgm:t>
    </dgm:pt>
    <dgm:pt modelId="{0DACA520-7C87-40B6-B803-BEBFC8F68266}" type="parTrans" cxnId="{425D1C22-2E8C-4D3F-A960-1E761A52F141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CC36C731-C7BC-4426-A37D-96A1870E8196}" type="sibTrans" cxnId="{425D1C22-2E8C-4D3F-A960-1E761A52F141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5B950103-A756-419E-B533-D791B93E0212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Informed Consumer and Voter</a:t>
          </a:r>
          <a:endParaRPr lang="en-US" sz="2000" dirty="0">
            <a:solidFill>
              <a:schemeClr val="tx1"/>
            </a:solidFill>
          </a:endParaRPr>
        </a:p>
      </dgm:t>
    </dgm:pt>
    <dgm:pt modelId="{5602BA00-A9D7-49CA-BEFA-1E95787B2FE3}" type="parTrans" cxnId="{FBFA01B7-AC62-4E9B-84D3-7DF2A650EA0A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512D981E-8D67-483B-924D-F2DDE29B2B50}" type="sibTrans" cxnId="{FBFA01B7-AC62-4E9B-84D3-7DF2A650EA0A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EADC52F5-85D2-40BC-8788-92E9F6B53E1D}" type="pres">
      <dgm:prSet presAssocID="{F959EEEC-5E77-4B1B-A3B3-6CAC218A2EF7}" presName="arrowDiagram" presStyleCnt="0">
        <dgm:presLayoutVars>
          <dgm:chMax val="5"/>
          <dgm:dir/>
          <dgm:resizeHandles val="exact"/>
        </dgm:presLayoutVars>
      </dgm:prSet>
      <dgm:spPr/>
    </dgm:pt>
    <dgm:pt modelId="{38932D4D-427E-4897-9293-636D36BC6FA1}" type="pres">
      <dgm:prSet presAssocID="{F959EEEC-5E77-4B1B-A3B3-6CAC218A2EF7}" presName="arrow" presStyleLbl="bgShp" presStyleIdx="0" presStyleCnt="1" custLinFactNeighborX="-1367" custLinFactNeighborY="1875"/>
      <dgm:spPr>
        <a:solidFill>
          <a:schemeClr val="accent2"/>
        </a:solidFill>
      </dgm:spPr>
    </dgm:pt>
    <dgm:pt modelId="{E1B64A58-4421-479A-8165-5745F896434B}" type="pres">
      <dgm:prSet presAssocID="{F959EEEC-5E77-4B1B-A3B3-6CAC218A2EF7}" presName="arrowDiagram5" presStyleCnt="0"/>
      <dgm:spPr/>
    </dgm:pt>
    <dgm:pt modelId="{97E059F4-A181-4286-AB70-409AB90DFDE9}" type="pres">
      <dgm:prSet presAssocID="{82F7370B-C4B9-40AE-B240-895896B35212}" presName="bullet5a" presStyleLbl="node1" presStyleIdx="0" presStyleCnt="5"/>
      <dgm:spPr/>
    </dgm:pt>
    <dgm:pt modelId="{5707E0DA-B570-4B9D-B79D-41CC6F00BCD3}" type="pres">
      <dgm:prSet presAssocID="{82F7370B-C4B9-40AE-B240-895896B35212}" presName="textBox5a" presStyleLbl="revTx" presStyleIdx="0" presStyleCnt="5" custScaleX="230033" custLinFactNeighborX="69012" custLinFactNeighborY="107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801F6A-85D8-4EE3-8A76-059C29861034}" type="pres">
      <dgm:prSet presAssocID="{E697EAEA-97A1-4D27-B1FA-6D67B591995B}" presName="bullet5b" presStyleLbl="node1" presStyleIdx="1" presStyleCnt="5"/>
      <dgm:spPr/>
    </dgm:pt>
    <dgm:pt modelId="{B38CB5A2-2AA0-4A63-9F9D-179D78BF0A73}" type="pres">
      <dgm:prSet presAssocID="{E697EAEA-97A1-4D27-B1FA-6D67B591995B}" presName="textBox5b" presStyleLbl="revTx" presStyleIdx="1" presStyleCnt="5" custScaleX="143806" custLinFactNeighborX="44973" custLinFactNeighborY="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8C683-2858-43AB-89BD-D801D4721593}" type="pres">
      <dgm:prSet presAssocID="{5585B3EF-F059-4D84-966A-8CF2274EDF99}" presName="bullet5c" presStyleLbl="node1" presStyleIdx="2" presStyleCnt="5"/>
      <dgm:spPr/>
    </dgm:pt>
    <dgm:pt modelId="{AD4E07C1-4F7E-458E-A77C-B8388B742092}" type="pres">
      <dgm:prSet presAssocID="{5585B3EF-F059-4D84-966A-8CF2274EDF99}" presName="textBox5c" presStyleLbl="revTx" presStyleIdx="2" presStyleCnt="5" custScaleX="131979" custLinFactNeighborX="46972" custLinFactNeighborY="54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E3EB7-D52F-40C4-B5D5-5BFF1B6174F8}" type="pres">
      <dgm:prSet presAssocID="{05694625-3B81-465A-A0F2-70B5197C1C73}" presName="bullet5d" presStyleLbl="node1" presStyleIdx="3" presStyleCnt="5"/>
      <dgm:spPr/>
    </dgm:pt>
    <dgm:pt modelId="{8C65705B-7F02-4596-82CC-B5567BFE3EA7}" type="pres">
      <dgm:prSet presAssocID="{05694625-3B81-465A-A0F2-70B5197C1C73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7BFB9-B92E-466E-96B3-47A836CB84CB}" type="pres">
      <dgm:prSet presAssocID="{5B950103-A756-419E-B533-D791B93E0212}" presName="bullet5e" presStyleLbl="node1" presStyleIdx="4" presStyleCnt="5"/>
      <dgm:spPr/>
    </dgm:pt>
    <dgm:pt modelId="{08EDAE67-583E-4FFF-B9B3-A20D5B2CF5CF}" type="pres">
      <dgm:prSet presAssocID="{5B950103-A756-419E-B533-D791B93E0212}" presName="textBox5e" presStyleLbl="revTx" presStyleIdx="4" presStyleCnt="5" custScaleX="150781" custLinFactNeighborX="34570" custLinFactNeighborY="-2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436908-02A1-4AAE-B006-AA3FE6DE2498}" type="presOf" srcId="{5585B3EF-F059-4D84-966A-8CF2274EDF99}" destId="{AD4E07C1-4F7E-458E-A77C-B8388B742092}" srcOrd="0" destOrd="0" presId="urn:microsoft.com/office/officeart/2005/8/layout/arrow2"/>
    <dgm:cxn modelId="{7A6892AF-164D-4152-8A77-A54A46667D0A}" type="presOf" srcId="{5B950103-A756-419E-B533-D791B93E0212}" destId="{08EDAE67-583E-4FFF-B9B3-A20D5B2CF5CF}" srcOrd="0" destOrd="0" presId="urn:microsoft.com/office/officeart/2005/8/layout/arrow2"/>
    <dgm:cxn modelId="{F5517C89-6E02-4F92-8F06-222EFF21398E}" type="presOf" srcId="{05694625-3B81-465A-A0F2-70B5197C1C73}" destId="{8C65705B-7F02-4596-82CC-B5567BFE3EA7}" srcOrd="0" destOrd="0" presId="urn:microsoft.com/office/officeart/2005/8/layout/arrow2"/>
    <dgm:cxn modelId="{A5D03DFE-CB81-451C-9673-BE4DAC769F0F}" type="presOf" srcId="{82F7370B-C4B9-40AE-B240-895896B35212}" destId="{5707E0DA-B570-4B9D-B79D-41CC6F00BCD3}" srcOrd="0" destOrd="0" presId="urn:microsoft.com/office/officeart/2005/8/layout/arrow2"/>
    <dgm:cxn modelId="{848CFC80-B20D-4EA0-8B14-B206A9A09ADF}" type="presOf" srcId="{E697EAEA-97A1-4D27-B1FA-6D67B591995B}" destId="{B38CB5A2-2AA0-4A63-9F9D-179D78BF0A73}" srcOrd="0" destOrd="0" presId="urn:microsoft.com/office/officeart/2005/8/layout/arrow2"/>
    <dgm:cxn modelId="{FBFA01B7-AC62-4E9B-84D3-7DF2A650EA0A}" srcId="{F959EEEC-5E77-4B1B-A3B3-6CAC218A2EF7}" destId="{5B950103-A756-419E-B533-D791B93E0212}" srcOrd="4" destOrd="0" parTransId="{5602BA00-A9D7-49CA-BEFA-1E95787B2FE3}" sibTransId="{512D981E-8D67-483B-924D-F2DDE29B2B50}"/>
    <dgm:cxn modelId="{EA557FBA-655D-4723-A134-D72FBC76815B}" srcId="{F959EEEC-5E77-4B1B-A3B3-6CAC218A2EF7}" destId="{05694625-3B81-465A-A0F2-70B5197C1C73}" srcOrd="3" destOrd="0" parTransId="{581239EB-A081-44C8-9CCA-A381F9831B1B}" sibTransId="{533416CF-E554-4BD0-ADDD-42813F34646D}"/>
    <dgm:cxn modelId="{61EBED56-31E1-44E6-B41F-D970499CB48B}" srcId="{F959EEEC-5E77-4B1B-A3B3-6CAC218A2EF7}" destId="{82F7370B-C4B9-40AE-B240-895896B35212}" srcOrd="0" destOrd="0" parTransId="{27DBF6F3-8E88-4B39-9291-FED53D3922DD}" sibTransId="{FD446741-ED8D-4581-AFC8-235DE02C659D}"/>
    <dgm:cxn modelId="{43AC1E49-A355-40F7-8101-42A07F37B4DF}" srcId="{F959EEEC-5E77-4B1B-A3B3-6CAC218A2EF7}" destId="{5585B3EF-F059-4D84-966A-8CF2274EDF99}" srcOrd="2" destOrd="0" parTransId="{9DA90C03-422B-45F1-9824-D78278518834}" sibTransId="{52729472-9746-4569-AC13-1F8B3CD8E713}"/>
    <dgm:cxn modelId="{425D1C22-2E8C-4D3F-A960-1E761A52F141}" srcId="{F959EEEC-5E77-4B1B-A3B3-6CAC218A2EF7}" destId="{E697EAEA-97A1-4D27-B1FA-6D67B591995B}" srcOrd="1" destOrd="0" parTransId="{0DACA520-7C87-40B6-B803-BEBFC8F68266}" sibTransId="{CC36C731-C7BC-4426-A37D-96A1870E8196}"/>
    <dgm:cxn modelId="{A8708A33-9E05-4AD7-94BC-6996E30CD714}" type="presOf" srcId="{F959EEEC-5E77-4B1B-A3B3-6CAC218A2EF7}" destId="{EADC52F5-85D2-40BC-8788-92E9F6B53E1D}" srcOrd="0" destOrd="0" presId="urn:microsoft.com/office/officeart/2005/8/layout/arrow2"/>
    <dgm:cxn modelId="{BFE29735-61F8-4A47-8986-A3223E558AB7}" type="presParOf" srcId="{EADC52F5-85D2-40BC-8788-92E9F6B53E1D}" destId="{38932D4D-427E-4897-9293-636D36BC6FA1}" srcOrd="0" destOrd="0" presId="urn:microsoft.com/office/officeart/2005/8/layout/arrow2"/>
    <dgm:cxn modelId="{A9E1E406-2CA2-424B-9043-57A054EEC671}" type="presParOf" srcId="{EADC52F5-85D2-40BC-8788-92E9F6B53E1D}" destId="{E1B64A58-4421-479A-8165-5745F896434B}" srcOrd="1" destOrd="0" presId="urn:microsoft.com/office/officeart/2005/8/layout/arrow2"/>
    <dgm:cxn modelId="{F10EC9DE-E2C4-4C69-9AFA-F2DD67CE9F28}" type="presParOf" srcId="{E1B64A58-4421-479A-8165-5745F896434B}" destId="{97E059F4-A181-4286-AB70-409AB90DFDE9}" srcOrd="0" destOrd="0" presId="urn:microsoft.com/office/officeart/2005/8/layout/arrow2"/>
    <dgm:cxn modelId="{23DF1C9F-1CF9-4C58-8757-C3953DE7E8C4}" type="presParOf" srcId="{E1B64A58-4421-479A-8165-5745F896434B}" destId="{5707E0DA-B570-4B9D-B79D-41CC6F00BCD3}" srcOrd="1" destOrd="0" presId="urn:microsoft.com/office/officeart/2005/8/layout/arrow2"/>
    <dgm:cxn modelId="{DA17CE8C-395D-44AB-90A1-B495B73DC5A4}" type="presParOf" srcId="{E1B64A58-4421-479A-8165-5745F896434B}" destId="{A3801F6A-85D8-4EE3-8A76-059C29861034}" srcOrd="2" destOrd="0" presId="urn:microsoft.com/office/officeart/2005/8/layout/arrow2"/>
    <dgm:cxn modelId="{DC0EE2AA-A575-46A1-B0D2-91B152A9137A}" type="presParOf" srcId="{E1B64A58-4421-479A-8165-5745F896434B}" destId="{B38CB5A2-2AA0-4A63-9F9D-179D78BF0A73}" srcOrd="3" destOrd="0" presId="urn:microsoft.com/office/officeart/2005/8/layout/arrow2"/>
    <dgm:cxn modelId="{EDB0A95E-ADD0-419B-9399-375897CE72EF}" type="presParOf" srcId="{E1B64A58-4421-479A-8165-5745F896434B}" destId="{6178C683-2858-43AB-89BD-D801D4721593}" srcOrd="4" destOrd="0" presId="urn:microsoft.com/office/officeart/2005/8/layout/arrow2"/>
    <dgm:cxn modelId="{99DC1C8F-456F-4326-82A6-580974E18716}" type="presParOf" srcId="{E1B64A58-4421-479A-8165-5745F896434B}" destId="{AD4E07C1-4F7E-458E-A77C-B8388B742092}" srcOrd="5" destOrd="0" presId="urn:microsoft.com/office/officeart/2005/8/layout/arrow2"/>
    <dgm:cxn modelId="{3E1D1228-CF08-4611-997C-7530F67B84F4}" type="presParOf" srcId="{E1B64A58-4421-479A-8165-5745F896434B}" destId="{9F9E3EB7-D52F-40C4-B5D5-5BFF1B6174F8}" srcOrd="6" destOrd="0" presId="urn:microsoft.com/office/officeart/2005/8/layout/arrow2"/>
    <dgm:cxn modelId="{B24154F2-4E80-420D-8556-E966A3297560}" type="presParOf" srcId="{E1B64A58-4421-479A-8165-5745F896434B}" destId="{8C65705B-7F02-4596-82CC-B5567BFE3EA7}" srcOrd="7" destOrd="0" presId="urn:microsoft.com/office/officeart/2005/8/layout/arrow2"/>
    <dgm:cxn modelId="{47630F6B-9B68-42CC-A36F-1E29ACCAEF50}" type="presParOf" srcId="{E1B64A58-4421-479A-8165-5745F896434B}" destId="{6667BFB9-B92E-466E-96B3-47A836CB84CB}" srcOrd="8" destOrd="0" presId="urn:microsoft.com/office/officeart/2005/8/layout/arrow2"/>
    <dgm:cxn modelId="{538D34F4-8801-405E-8248-6434C5154DC2}" type="presParOf" srcId="{E1B64A58-4421-479A-8165-5745F896434B}" destId="{08EDAE67-583E-4FFF-B9B3-A20D5B2CF5C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32D4D-427E-4897-9293-636D36BC6FA1}">
      <dsp:nvSpPr>
        <dsp:cNvPr id="0" name=""/>
        <dsp:cNvSpPr/>
      </dsp:nvSpPr>
      <dsp:spPr>
        <a:xfrm>
          <a:off x="533413" y="0"/>
          <a:ext cx="6502400" cy="4064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059F4-A181-4286-AB70-409AB90DFDE9}">
      <dsp:nvSpPr>
        <dsp:cNvPr id="0" name=""/>
        <dsp:cNvSpPr/>
      </dsp:nvSpPr>
      <dsp:spPr>
        <a:xfrm>
          <a:off x="1262787" y="3021990"/>
          <a:ext cx="149555" cy="14955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7E0DA-B570-4B9D-B79D-41CC6F00BCD3}">
      <dsp:nvSpPr>
        <dsp:cNvPr id="0" name=""/>
        <dsp:cNvSpPr/>
      </dsp:nvSpPr>
      <dsp:spPr>
        <a:xfrm>
          <a:off x="1371599" y="3096768"/>
          <a:ext cx="1959454" cy="96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246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Awareness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1371599" y="3096768"/>
        <a:ext cx="1959454" cy="967232"/>
      </dsp:txXfrm>
    </dsp:sp>
    <dsp:sp modelId="{A3801F6A-85D8-4EE3-8A76-059C29861034}">
      <dsp:nvSpPr>
        <dsp:cNvPr id="0" name=""/>
        <dsp:cNvSpPr/>
      </dsp:nvSpPr>
      <dsp:spPr>
        <a:xfrm>
          <a:off x="2072336" y="2244140"/>
          <a:ext cx="234086" cy="23408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CB5A2-2AA0-4A63-9F9D-179D78BF0A73}">
      <dsp:nvSpPr>
        <dsp:cNvPr id="0" name=""/>
        <dsp:cNvSpPr/>
      </dsp:nvSpPr>
      <dsp:spPr>
        <a:xfrm>
          <a:off x="2438396" y="2361183"/>
          <a:ext cx="1552239" cy="170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03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Discovery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2438396" y="2361183"/>
        <a:ext cx="1552239" cy="1702816"/>
      </dsp:txXfrm>
    </dsp:sp>
    <dsp:sp modelId="{6178C683-2858-43AB-89BD-D801D4721593}">
      <dsp:nvSpPr>
        <dsp:cNvPr id="0" name=""/>
        <dsp:cNvSpPr/>
      </dsp:nvSpPr>
      <dsp:spPr>
        <a:xfrm>
          <a:off x="3112720" y="1623974"/>
          <a:ext cx="312115" cy="31211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E07C1-4F7E-458E-A77C-B8388B742092}">
      <dsp:nvSpPr>
        <dsp:cNvPr id="0" name=""/>
        <dsp:cNvSpPr/>
      </dsp:nvSpPr>
      <dsp:spPr>
        <a:xfrm>
          <a:off x="3657596" y="1780031"/>
          <a:ext cx="1656287" cy="2283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83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Knowledge Building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3657596" y="1780031"/>
        <a:ext cx="1656287" cy="2283968"/>
      </dsp:txXfrm>
    </dsp:sp>
    <dsp:sp modelId="{9F9E3EB7-D52F-40C4-B5D5-5BFF1B6174F8}">
      <dsp:nvSpPr>
        <dsp:cNvPr id="0" name=""/>
        <dsp:cNvSpPr/>
      </dsp:nvSpPr>
      <dsp:spPr>
        <a:xfrm>
          <a:off x="4322166" y="1139545"/>
          <a:ext cx="403148" cy="40314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5705B-7F02-4596-82CC-B5567BFE3EA7}">
      <dsp:nvSpPr>
        <dsp:cNvPr id="0" name=""/>
        <dsp:cNvSpPr/>
      </dsp:nvSpPr>
      <dsp:spPr>
        <a:xfrm>
          <a:off x="4523740" y="1341119"/>
          <a:ext cx="1300480" cy="2722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62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Analysis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523740" y="1341119"/>
        <a:ext cx="1300480" cy="2722880"/>
      </dsp:txXfrm>
    </dsp:sp>
    <dsp:sp modelId="{6667BFB9-B92E-466E-96B3-47A836CB84CB}">
      <dsp:nvSpPr>
        <dsp:cNvPr id="0" name=""/>
        <dsp:cNvSpPr/>
      </dsp:nvSpPr>
      <dsp:spPr>
        <a:xfrm>
          <a:off x="5567376" y="816051"/>
          <a:ext cx="513689" cy="51368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EDAE67-583E-4FFF-B9B3-A20D5B2CF5CF}">
      <dsp:nvSpPr>
        <dsp:cNvPr id="0" name=""/>
        <dsp:cNvSpPr/>
      </dsp:nvSpPr>
      <dsp:spPr>
        <a:xfrm>
          <a:off x="5943598" y="990610"/>
          <a:ext cx="1960876" cy="2991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193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Informed Consumer and Voter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5943598" y="990610"/>
        <a:ext cx="1960876" cy="2991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2F4E9-103F-4784-9703-7FE7EA3B88E8}" type="datetimeFigureOut">
              <a:rPr lang="en-US"/>
              <a:t>6/17/14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70FB2-5339-433C-8BB4-DC0E6DCBD95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5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70FB2-5339-433C-8BB4-DC0E6DCBD957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8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70FB2-5339-433C-8BB4-DC0E6DCBD957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8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6E544A2B-262F-4899-9D32-CD3DDAE59B30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0724D21-91FB-4E81-9EEE-3CD1E4C72D0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516624"/>
            <a:ext cx="5257800" cy="2595025"/>
          </a:xfrm>
        </p:spPr>
        <p:txBody>
          <a:bodyPr/>
          <a:lstStyle/>
          <a:p>
            <a:r>
              <a:rPr lang="en-US" dirty="0" smtClean="0"/>
              <a:t>Ag Literacy </a:t>
            </a:r>
            <a:br>
              <a:rPr lang="en-US" dirty="0" smtClean="0"/>
            </a:br>
            <a:r>
              <a:rPr lang="en-US" dirty="0" smtClean="0"/>
              <a:t>Strategic Planning Process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5166530"/>
            <a:ext cx="5257800" cy="114463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(Your organization)</a:t>
            </a:r>
          </a:p>
          <a:p>
            <a:r>
              <a:rPr lang="en-US" dirty="0" smtClean="0"/>
              <a:t>(Presenter)</a:t>
            </a:r>
          </a:p>
          <a:p>
            <a:r>
              <a:rPr lang="en-US" dirty="0" smtClean="0"/>
              <a:t>(Date)</a:t>
            </a:r>
            <a:endParaRPr lang="en-US" dirty="0"/>
          </a:p>
        </p:txBody>
      </p:sp>
      <p:pic>
        <p:nvPicPr>
          <p:cNvPr id="6" name="Picture 5" descr="Pillars of Ag - LogoSeal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200400"/>
            <a:ext cx="1779569" cy="172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21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ensure our investment in ag literacy efforts yields results?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Central Question: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5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Pillars of Ag Literacy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5" r="3495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800" dirty="0" smtClean="0"/>
              <a:t>Background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Shaped by the needs of the ag industry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Informed by academic research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Developed and adopted by American Farm Bureau Foundation for Agriculture in 2012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662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AL-InfographicConcept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-4648200"/>
            <a:ext cx="8686800" cy="1142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71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990600"/>
            <a:ext cx="7315200" cy="1154097"/>
          </a:xfrm>
        </p:spPr>
        <p:txBody>
          <a:bodyPr/>
          <a:lstStyle/>
          <a:p>
            <a:r>
              <a:rPr lang="en-US" dirty="0" smtClean="0"/>
              <a:t>Begin </a:t>
            </a:r>
            <a:r>
              <a:rPr lang="en-US" dirty="0" smtClean="0"/>
              <a:t>With the </a:t>
            </a:r>
            <a:r>
              <a:rPr lang="en-US" dirty="0" smtClean="0"/>
              <a:t>End in Mind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19207480"/>
              </p:ext>
            </p:extLst>
          </p:nvPr>
        </p:nvGraphicFramePr>
        <p:xfrm>
          <a:off x="762000" y="2286000"/>
          <a:ext cx="8077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5233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Step 1 – Gather Input and Prioritize Efforts</a:t>
            </a:r>
          </a:p>
          <a:p>
            <a:pPr lvl="1"/>
            <a:r>
              <a:rPr lang="en-US" dirty="0" smtClean="0"/>
              <a:t>Have </a:t>
            </a:r>
            <a:r>
              <a:rPr lang="en-US" dirty="0"/>
              <a:t>Leaders/Key Stakeholders Complete Survey</a:t>
            </a:r>
          </a:p>
          <a:p>
            <a:pPr lvl="1"/>
            <a:r>
              <a:rPr lang="en-US" dirty="0" smtClean="0"/>
              <a:t>Summarize </a:t>
            </a:r>
            <a:r>
              <a:rPr lang="en-US" dirty="0"/>
              <a:t>and Analyze Results</a:t>
            </a:r>
          </a:p>
          <a:p>
            <a:pPr lvl="1"/>
            <a:r>
              <a:rPr lang="en-US" dirty="0" smtClean="0"/>
              <a:t>Establish </a:t>
            </a:r>
            <a:r>
              <a:rPr lang="en-US" dirty="0"/>
              <a:t>Priorities and Opportunities for Future Ag Literacy Efforts</a:t>
            </a:r>
          </a:p>
          <a:p>
            <a:r>
              <a:rPr lang="en-US" dirty="0" smtClean="0"/>
              <a:t>Step </a:t>
            </a:r>
            <a:r>
              <a:rPr lang="en-US" dirty="0"/>
              <a:t>2 – Catalog and Review Current Efforts</a:t>
            </a:r>
          </a:p>
          <a:p>
            <a:pPr lvl="1"/>
            <a:r>
              <a:rPr lang="en-US" dirty="0" smtClean="0"/>
              <a:t>List </a:t>
            </a:r>
            <a:r>
              <a:rPr lang="en-US" dirty="0"/>
              <a:t>current ag literacy events and materials in worksheet and summarize relative success</a:t>
            </a:r>
          </a:p>
          <a:p>
            <a:pPr lvl="1"/>
            <a:r>
              <a:rPr lang="en-US" dirty="0" smtClean="0"/>
              <a:t>Map </a:t>
            </a:r>
            <a:r>
              <a:rPr lang="en-US" dirty="0"/>
              <a:t>each to Pillar, audience, and engagement method</a:t>
            </a:r>
          </a:p>
          <a:p>
            <a:r>
              <a:rPr lang="en-US" dirty="0" smtClean="0"/>
              <a:t>Step </a:t>
            </a:r>
            <a:r>
              <a:rPr lang="en-US" dirty="0"/>
              <a:t>3 – Develop Strategic Plan for Future Ag Literacy Efforts</a:t>
            </a:r>
          </a:p>
          <a:p>
            <a:pPr lvl="1"/>
            <a:r>
              <a:rPr lang="en-US" dirty="0" smtClean="0"/>
              <a:t>Determine </a:t>
            </a:r>
            <a:r>
              <a:rPr lang="en-US" dirty="0"/>
              <a:t>which activities to keep, modify and/or replace</a:t>
            </a:r>
          </a:p>
          <a:p>
            <a:pPr lvl="1"/>
            <a:r>
              <a:rPr lang="en-US" dirty="0" smtClean="0"/>
              <a:t>Develop </a:t>
            </a:r>
            <a:r>
              <a:rPr lang="en-US" dirty="0"/>
              <a:t>schedule and plan</a:t>
            </a:r>
          </a:p>
          <a:p>
            <a:pPr lvl="1"/>
            <a:r>
              <a:rPr lang="en-US" dirty="0" smtClean="0"/>
              <a:t>Communicate </a:t>
            </a:r>
            <a:r>
              <a:rPr lang="en-US" dirty="0"/>
              <a:t>new strategic plan with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591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Custom 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7A7AA56B0C184E9B0023A25B95A682" ma:contentTypeVersion="1" ma:contentTypeDescription="Create a new document." ma:contentTypeScope="" ma:versionID="30fb48a712dbf83c1bffe5c7192d4188">
  <xsd:schema xmlns:xsd="http://www.w3.org/2001/XMLSchema" xmlns:xs="http://www.w3.org/2001/XMLSchema" xmlns:p="http://schemas.microsoft.com/office/2006/metadata/properties" xmlns:ns2="4dfa51fa-50ec-4fff-99b6-6161e3e6463f" targetNamespace="http://schemas.microsoft.com/office/2006/metadata/properties" ma:root="true" ma:fieldsID="6ae1503ceacf6bb58afe2253416e8355" ns2:_="">
    <xsd:import namespace="4dfa51fa-50ec-4fff-99b6-6161e3e6463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a51fa-50ec-4fff-99b6-6161e3e646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9269D6-D25D-48A1-BE8E-714BBB7490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2139C0-510F-4D35-8C4F-E5075967CD5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4772FC9-D7FA-4C0E-A92C-55E7BA94D7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fa51fa-50ec-4fff-99b6-6161e3e646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167</Words>
  <Application>Microsoft Macintosh PowerPoint</Application>
  <PresentationFormat>On-screen Show (4:3)</PresentationFormat>
  <Paragraphs>31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Perspective</vt:lpstr>
      <vt:lpstr>Ag Literacy  Strategic Planning Process </vt:lpstr>
      <vt:lpstr>How do we ensure our investment in ag literacy efforts yields results?</vt:lpstr>
      <vt:lpstr>Pillars of Ag Literacy</vt:lpstr>
      <vt:lpstr>PowerPoint Presentation</vt:lpstr>
      <vt:lpstr>Begin With the End in Mind</vt:lpstr>
      <vt:lpstr>Our Process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 Literacy  Strategic Planning Session</dc:title>
  <dc:creator>Seth Derner</dc:creator>
  <cp:lastModifiedBy>Angela Mayfield</cp:lastModifiedBy>
  <cp:revision>12</cp:revision>
  <dcterms:created xsi:type="dcterms:W3CDTF">2013-05-20T09:40:13Z</dcterms:created>
  <dcterms:modified xsi:type="dcterms:W3CDTF">2014-06-17T17:42:27Z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0x0101002D7A7AA56B0C184E9B0023A25B95A682</vt:lpwstr>
  </property>
</Properties>
</file>